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3.xml" ContentType="application/vnd.openxmlformats-officedocument.presentationml.tags+xml"/>
  <Override PartName="/ppt/notesSlides/notesSlide8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1.xml" ContentType="application/vnd.openxmlformats-officedocument.presentationml.tags+xml"/>
  <Override PartName="/ppt/notesSlides/notesSlide15.xml" ContentType="application/vnd.openxmlformats-officedocument.presentationml.notesSlide+xml"/>
  <Override PartName="/ppt/theme/themeOverride3.xml" ContentType="application/vnd.openxmlformats-officedocument.themeOverr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6.xml" ContentType="application/vnd.openxmlformats-officedocument.presentationml.notesSlide+xml"/>
  <Override PartName="/ppt/tags/tag39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4.xml" ContentType="application/vnd.openxmlformats-officedocument.themeOverr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0.xml" ContentType="application/vnd.openxmlformats-officedocument.presentationml.notesSlide+xml"/>
  <Override PartName="/ppt/theme/themeOverride5.xml" ContentType="application/vnd.openxmlformats-officedocument.themeOverride+xml"/>
  <Override PartName="/ppt/tags/tag47.xml" ContentType="application/vnd.openxmlformats-officedocument.presentationml.tags+xml"/>
  <Override PartName="/ppt/notesSlides/notesSlide21.xml" ContentType="application/vnd.openxmlformats-officedocument.presentationml.notesSlide+xml"/>
  <Override PartName="/ppt/theme/themeOverride6.xml" ContentType="application/vnd.openxmlformats-officedocument.themeOverride+xml"/>
  <Override PartName="/ppt/tags/tag48.xml" ContentType="application/vnd.openxmlformats-officedocument.presentationml.tags+xml"/>
  <Override PartName="/ppt/notesSlides/notesSlide22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355" r:id="rId2"/>
    <p:sldId id="283" r:id="rId3"/>
    <p:sldId id="284" r:id="rId4"/>
    <p:sldId id="396" r:id="rId5"/>
    <p:sldId id="397" r:id="rId6"/>
    <p:sldId id="398" r:id="rId7"/>
    <p:sldId id="399" r:id="rId8"/>
    <p:sldId id="400" r:id="rId9"/>
    <p:sldId id="356" r:id="rId10"/>
    <p:sldId id="394" r:id="rId11"/>
    <p:sldId id="385" r:id="rId12"/>
    <p:sldId id="395" r:id="rId13"/>
    <p:sldId id="392" r:id="rId14"/>
    <p:sldId id="393" r:id="rId15"/>
    <p:sldId id="343" r:id="rId16"/>
    <p:sldId id="286" r:id="rId17"/>
    <p:sldId id="340" r:id="rId18"/>
    <p:sldId id="341" r:id="rId19"/>
    <p:sldId id="342" r:id="rId20"/>
    <p:sldId id="287" r:id="rId21"/>
    <p:sldId id="270" r:id="rId22"/>
    <p:sldId id="320" r:id="rId23"/>
    <p:sldId id="282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59" y="256"/>
      </p:cViewPr>
      <p:guideLst>
        <p:guide orient="horz" pos="21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数据来源 艾普蕾撤稿数据库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explosion val="1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328-4B3B-A614-F199E7B5FE7E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328-4B3B-A614-F199E7B5FE7E}"/>
              </c:ext>
            </c:extLst>
          </c:dPt>
          <c:cat>
            <c:strRef>
              <c:f>Sheet1!$A$2:$A$3</c:f>
              <c:strCache>
                <c:ptCount val="1"/>
                <c:pt idx="0">
                  <c:v>基金扶持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1.2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28-4B3B-A614-F199E7B5FE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70F15-0258-4204-926B-6D01E93B5C9C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0DA1E-53B7-4FEE-AEB0-9E65739FA3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0DA1E-53B7-4FEE-AEB0-9E65739FA3C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0DA1E-53B7-4FEE-AEB0-9E65739FA3C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0DA1E-53B7-4FEE-AEB0-9E65739FA3C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0DA1E-53B7-4FEE-AEB0-9E65739FA3C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0DA1E-53B7-4FEE-AEB0-9E65739FA3C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0DA1E-53B7-4FEE-AEB0-9E65739FA3C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0DA1E-53B7-4FEE-AEB0-9E65739FA3C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299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0DA1E-53B7-4FEE-AEB0-9E65739FA3C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0DA1E-53B7-4FEE-AEB0-9E65739FA3C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782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0DA1E-53B7-4FEE-AEB0-9E65739FA3C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96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0DA1E-53B7-4FEE-AEB0-9E65739FA3C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864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0DA1E-53B7-4FEE-AEB0-9E65739FA3C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0DA1E-53B7-4FEE-AEB0-9E65739FA3C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0DA1E-53B7-4FEE-AEB0-9E65739FA3C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0DA1E-53B7-4FEE-AEB0-9E65739FA3C3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0DA1E-53B7-4FEE-AEB0-9E65739FA3C3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0DA1E-53B7-4FEE-AEB0-9E65739FA3C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0DA1E-53B7-4FEE-AEB0-9E65739FA3C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0DA1E-53B7-4FEE-AEB0-9E65739FA3C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0DA1E-53B7-4FEE-AEB0-9E65739FA3C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0DA1E-53B7-4FEE-AEB0-9E65739FA3C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0DA1E-53B7-4FEE-AEB0-9E65739FA3C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0DA1E-53B7-4FEE-AEB0-9E65739FA3C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77FF-9B64-4243-8257-AC646B0CE83D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92E8E-4A41-4223-AEB6-BF8BE12115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77FF-9B64-4243-8257-AC646B0CE83D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92E8E-4A41-4223-AEB6-BF8BE12115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77FF-9B64-4243-8257-AC646B0CE83D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92E8E-4A41-4223-AEB6-BF8BE12115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77FF-9B64-4243-8257-AC646B0CE83D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92E8E-4A41-4223-AEB6-BF8BE12115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77FF-9B64-4243-8257-AC646B0CE83D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92E8E-4A41-4223-AEB6-BF8BE12115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77FF-9B64-4243-8257-AC646B0CE83D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92E8E-4A41-4223-AEB6-BF8BE12115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77FF-9B64-4243-8257-AC646B0CE83D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92E8E-4A41-4223-AEB6-BF8BE12115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77FF-9B64-4243-8257-AC646B0CE83D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92E8E-4A41-4223-AEB6-BF8BE12115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77FF-9B64-4243-8257-AC646B0CE83D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92E8E-4A41-4223-AEB6-BF8BE12115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77FF-9B64-4243-8257-AC646B0CE83D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92E8E-4A41-4223-AEB6-BF8BE12115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77FF-9B64-4243-8257-AC646B0CE83D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92E8E-4A41-4223-AEB6-BF8BE12115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477FF-9B64-4243-8257-AC646B0CE83D}" type="datetimeFigureOut">
              <a:rPr lang="zh-CN" altLang="en-US" smtClean="0"/>
              <a:t>2019/8/8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92E8E-4A41-4223-AEB6-BF8BE12115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image" Target="../media/image4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3.png"/><Relationship Id="rId2" Type="http://schemas.openxmlformats.org/officeDocument/2006/relationships/tags" Target="../tags/tag32.xml"/><Relationship Id="rId1" Type="http://schemas.openxmlformats.org/officeDocument/2006/relationships/themeOverride" Target="../theme/themeOverride3.xml"/><Relationship Id="rId6" Type="http://schemas.openxmlformats.org/officeDocument/2006/relationships/tags" Target="../tags/tag36.xml"/><Relationship Id="rId11" Type="http://schemas.openxmlformats.org/officeDocument/2006/relationships/image" Target="../media/image2.png"/><Relationship Id="rId5" Type="http://schemas.openxmlformats.org/officeDocument/2006/relationships/tags" Target="../tags/tag35.xml"/><Relationship Id="rId10" Type="http://schemas.openxmlformats.org/officeDocument/2006/relationships/notesSlide" Target="../notesSlides/notesSlide16.xml"/><Relationship Id="rId4" Type="http://schemas.openxmlformats.org/officeDocument/2006/relationships/tags" Target="../tags/tag34.xml"/><Relationship Id="rId9" Type="http://schemas.openxmlformats.org/officeDocument/2006/relationships/slideLayout" Target="../slideLayouts/slideLayout7.xml"/><Relationship Id="rId1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tags" Target="../tags/tag12.xml"/><Relationship Id="rId18" Type="http://schemas.openxmlformats.org/officeDocument/2006/relationships/image" Target="../media/image2.png"/><Relationship Id="rId3" Type="http://schemas.openxmlformats.org/officeDocument/2006/relationships/tags" Target="../tags/tag2.xml"/><Relationship Id="rId21" Type="http://schemas.openxmlformats.org/officeDocument/2006/relationships/slide" Target="slide2.xml"/><Relationship Id="rId7" Type="http://schemas.openxmlformats.org/officeDocument/2006/relationships/tags" Target="../tags/tag6.xml"/><Relationship Id="rId12" Type="http://schemas.openxmlformats.org/officeDocument/2006/relationships/tags" Target="../tags/tag11.xml"/><Relationship Id="rId17" Type="http://schemas.openxmlformats.org/officeDocument/2006/relationships/notesSlide" Target="../notesSlides/notesSlide2.xml"/><Relationship Id="rId2" Type="http://schemas.openxmlformats.org/officeDocument/2006/relationships/tags" Target="../tags/tag1.xml"/><Relationship Id="rId16" Type="http://schemas.openxmlformats.org/officeDocument/2006/relationships/slideLayout" Target="../slideLayouts/slideLayout7.xml"/><Relationship Id="rId20" Type="http://schemas.openxmlformats.org/officeDocument/2006/relationships/slide" Target="slide3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5.xml"/><Relationship Id="rId11" Type="http://schemas.openxmlformats.org/officeDocument/2006/relationships/tags" Target="../tags/tag10.xml"/><Relationship Id="rId5" Type="http://schemas.openxmlformats.org/officeDocument/2006/relationships/tags" Target="../tags/tag4.xml"/><Relationship Id="rId15" Type="http://schemas.openxmlformats.org/officeDocument/2006/relationships/tags" Target="../tags/tag14.xml"/><Relationship Id="rId10" Type="http://schemas.openxmlformats.org/officeDocument/2006/relationships/tags" Target="../tags/tag9.xml"/><Relationship Id="rId19" Type="http://schemas.openxmlformats.org/officeDocument/2006/relationships/image" Target="../media/image3.png"/><Relationship Id="rId4" Type="http://schemas.openxmlformats.org/officeDocument/2006/relationships/tags" Target="../tags/tag3.xml"/><Relationship Id="rId9" Type="http://schemas.openxmlformats.org/officeDocument/2006/relationships/tags" Target="../tags/tag8.xml"/><Relationship Id="rId14" Type="http://schemas.openxmlformats.org/officeDocument/2006/relationships/tags" Target="../tags/tag13.xml"/><Relationship Id="rId22" Type="http://schemas.openxmlformats.org/officeDocument/2006/relationships/slide" Target="slide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microsoft.com/office/2007/relationships/hdphoto" Target="../media/hdphoto1.wdp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image" Target="../media/image4.png"/><Relationship Id="rId2" Type="http://schemas.openxmlformats.org/officeDocument/2006/relationships/tags" Target="../tags/tag40.xml"/><Relationship Id="rId1" Type="http://schemas.openxmlformats.org/officeDocument/2006/relationships/themeOverride" Target="../theme/themeOverride4.xml"/><Relationship Id="rId6" Type="http://schemas.openxmlformats.org/officeDocument/2006/relationships/tags" Target="../tags/tag44.xml"/><Relationship Id="rId11" Type="http://schemas.openxmlformats.org/officeDocument/2006/relationships/image" Target="../media/image2.png"/><Relationship Id="rId5" Type="http://schemas.openxmlformats.org/officeDocument/2006/relationships/tags" Target="../tags/tag43.xml"/><Relationship Id="rId10" Type="http://schemas.openxmlformats.org/officeDocument/2006/relationships/notesSlide" Target="../notesSlides/notesSlide20.xml"/><Relationship Id="rId4" Type="http://schemas.openxmlformats.org/officeDocument/2006/relationships/tags" Target="../tags/tag42.xml"/><Relationship Id="rId9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7.xml"/><Relationship Id="rId1" Type="http://schemas.openxmlformats.org/officeDocument/2006/relationships/themeOverride" Target="../theme/themeOverride5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8.xml"/><Relationship Id="rId1" Type="http://schemas.openxmlformats.org/officeDocument/2006/relationships/themeOverride" Target="../theme/themeOverride6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4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3.png"/><Relationship Id="rId2" Type="http://schemas.openxmlformats.org/officeDocument/2006/relationships/tags" Target="../tags/tag15.xml"/><Relationship Id="rId1" Type="http://schemas.openxmlformats.org/officeDocument/2006/relationships/themeOverride" Target="../theme/themeOverride2.xml"/><Relationship Id="rId6" Type="http://schemas.openxmlformats.org/officeDocument/2006/relationships/tags" Target="../tags/tag19.xml"/><Relationship Id="rId11" Type="http://schemas.openxmlformats.org/officeDocument/2006/relationships/image" Target="../media/image2.png"/><Relationship Id="rId5" Type="http://schemas.openxmlformats.org/officeDocument/2006/relationships/tags" Target="../tags/tag18.xml"/><Relationship Id="rId10" Type="http://schemas.openxmlformats.org/officeDocument/2006/relationships/notesSlide" Target="../notesSlides/notesSlide3.xml"/><Relationship Id="rId4" Type="http://schemas.openxmlformats.org/officeDocument/2006/relationships/tags" Target="../tags/tag17.xml"/><Relationship Id="rId9" Type="http://schemas.openxmlformats.org/officeDocument/2006/relationships/slideLayout" Target="../slideLayouts/slideLayout7.xml"/><Relationship Id="rId1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microsoft.com/office/2007/relationships/hdphoto" Target="../media/hdphoto1.wdp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4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3.png"/><Relationship Id="rId5" Type="http://schemas.openxmlformats.org/officeDocument/2006/relationships/tags" Target="../tags/tag28.xml"/><Relationship Id="rId10" Type="http://schemas.openxmlformats.org/officeDocument/2006/relationships/image" Target="../media/image2.png"/><Relationship Id="rId4" Type="http://schemas.openxmlformats.org/officeDocument/2006/relationships/tags" Target="../tags/tag27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命名 的副本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135" y="-13970"/>
            <a:ext cx="12586970" cy="7080250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4960" y="248922"/>
            <a:ext cx="284480" cy="518156"/>
            <a:chOff x="690880" y="391162"/>
            <a:chExt cx="284480" cy="518156"/>
          </a:xfrm>
        </p:grpSpPr>
        <p:grpSp>
          <p:nvGrpSpPr>
            <p:cNvPr id="3" name="组合 2"/>
            <p:cNvGrpSpPr/>
            <p:nvPr/>
          </p:nvGrpSpPr>
          <p:grpSpPr>
            <a:xfrm>
              <a:off x="690880" y="528320"/>
              <a:ext cx="284480" cy="380998"/>
              <a:chOff x="1930400" y="528320"/>
              <a:chExt cx="284480" cy="38099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930400" y="528320"/>
                <a:ext cx="284480" cy="2438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 flipV="1">
                <a:off x="1930400" y="843280"/>
                <a:ext cx="284480" cy="660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 flipV="1">
              <a:off x="690880" y="391162"/>
              <a:ext cx="284480" cy="660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63600" y="248922"/>
            <a:ext cx="4375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产品设计</a:t>
            </a:r>
            <a:r>
              <a:rPr lang="en-US" altLang="zh-CN" sz="28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-</a:t>
            </a:r>
            <a:r>
              <a:rPr lang="zh-CN" altLang="en-US" sz="24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总体设计</a:t>
            </a:r>
          </a:p>
        </p:txBody>
      </p:sp>
      <p:sp>
        <p:nvSpPr>
          <p:cNvPr id="9" name="îsḷiďe"/>
          <p:cNvSpPr/>
          <p:nvPr/>
        </p:nvSpPr>
        <p:spPr>
          <a:xfrm>
            <a:off x="0" y="4461510"/>
            <a:ext cx="12192000" cy="2455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cxnSp>
        <p:nvCxnSpPr>
          <p:cNvPr id="84" name="直接连接符 83"/>
          <p:cNvCxnSpPr/>
          <p:nvPr/>
        </p:nvCxnSpPr>
        <p:spPr>
          <a:xfrm>
            <a:off x="843280" y="1111885"/>
            <a:ext cx="0" cy="495998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íŝľíḍé"/>
          <p:cNvGrpSpPr/>
          <p:nvPr/>
        </p:nvGrpSpPr>
        <p:grpSpPr>
          <a:xfrm>
            <a:off x="768350" y="1866900"/>
            <a:ext cx="4668428" cy="1417320"/>
            <a:chOff x="756387" y="1123951"/>
            <a:chExt cx="4668444" cy="793758"/>
          </a:xfrm>
        </p:grpSpPr>
        <p:sp>
          <p:nvSpPr>
            <p:cNvPr id="89" name="îṥlïďè"/>
            <p:cNvSpPr txBox="1"/>
            <p:nvPr/>
          </p:nvSpPr>
          <p:spPr>
            <a:xfrm>
              <a:off x="980225" y="1123951"/>
              <a:ext cx="4444606" cy="793758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sz="16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我们设计的产品是一款基于区块链的、专精于计算机领域的论文网站，整体功能类似一个大型期刊，包括了完整的论文上传、审核、阅读体系。平台致力于建设一个收录优质论文，避免审核不合理，实现知识变现，保障作家收益，激励学者生产更多具有切实价值的论文的无需外部提供动力，可自我运转的优质论文平台。</a:t>
              </a:r>
            </a:p>
          </p:txBody>
        </p:sp>
        <p:sp>
          <p:nvSpPr>
            <p:cNvPr id="90" name="ïṣḻiḓè"/>
            <p:cNvSpPr/>
            <p:nvPr/>
          </p:nvSpPr>
          <p:spPr bwMode="auto">
            <a:xfrm>
              <a:off x="756387" y="1446218"/>
              <a:ext cx="149225" cy="149225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91" name="îṧľiďé"/>
          <p:cNvGrpSpPr/>
          <p:nvPr/>
        </p:nvGrpSpPr>
        <p:grpSpPr>
          <a:xfrm>
            <a:off x="768350" y="4735195"/>
            <a:ext cx="4668428" cy="1420495"/>
            <a:chOff x="756387" y="1170789"/>
            <a:chExt cx="4558379" cy="793758"/>
          </a:xfrm>
        </p:grpSpPr>
        <p:sp>
          <p:nvSpPr>
            <p:cNvPr id="92" name="iṩlïdé"/>
            <p:cNvSpPr txBox="1"/>
            <p:nvPr/>
          </p:nvSpPr>
          <p:spPr>
            <a:xfrm>
              <a:off x="974645" y="1170789"/>
              <a:ext cx="4340121" cy="793758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sz="16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论文上传方面，用户支付上链费用之后，将论文哈希值、作者信息和时间戳上传至链上，并可获得起点积分作为内容生产初始奖励。并从总奖池中抽出奖励，根据热度排行来分发给优质论文，激发作者认真创作的激情；</a:t>
              </a:r>
            </a:p>
          </p:txBody>
        </p:sp>
        <p:sp>
          <p:nvSpPr>
            <p:cNvPr id="93" name="îşļiḑê"/>
            <p:cNvSpPr/>
            <p:nvPr/>
          </p:nvSpPr>
          <p:spPr bwMode="auto">
            <a:xfrm>
              <a:off x="756387" y="1446218"/>
              <a:ext cx="149225" cy="149225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070" y="412750"/>
            <a:ext cx="7186930" cy="6033135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4960" y="248922"/>
            <a:ext cx="284480" cy="518156"/>
            <a:chOff x="690880" y="391162"/>
            <a:chExt cx="284480" cy="518156"/>
          </a:xfrm>
        </p:grpSpPr>
        <p:grpSp>
          <p:nvGrpSpPr>
            <p:cNvPr id="3" name="组合 2"/>
            <p:cNvGrpSpPr/>
            <p:nvPr/>
          </p:nvGrpSpPr>
          <p:grpSpPr>
            <a:xfrm>
              <a:off x="690880" y="528320"/>
              <a:ext cx="284480" cy="380998"/>
              <a:chOff x="1930400" y="528320"/>
              <a:chExt cx="284480" cy="38099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930400" y="528320"/>
                <a:ext cx="284480" cy="2438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 flipV="1">
                <a:off x="1930400" y="843280"/>
                <a:ext cx="284480" cy="660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 flipV="1">
              <a:off x="690880" y="391162"/>
              <a:ext cx="284480" cy="660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63600" y="248922"/>
            <a:ext cx="4375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产品设计</a:t>
            </a:r>
            <a:r>
              <a:rPr lang="en-US" altLang="zh-CN" sz="28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-</a:t>
            </a:r>
            <a:r>
              <a:rPr lang="zh-CN" altLang="en-US" sz="24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总体设计</a:t>
            </a:r>
          </a:p>
        </p:txBody>
      </p:sp>
      <p:sp>
        <p:nvSpPr>
          <p:cNvPr id="9" name="îsḷiďe"/>
          <p:cNvSpPr/>
          <p:nvPr/>
        </p:nvSpPr>
        <p:spPr>
          <a:xfrm>
            <a:off x="0" y="4461510"/>
            <a:ext cx="12192000" cy="2455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cxnSp>
        <p:nvCxnSpPr>
          <p:cNvPr id="84" name="直接连接符 83"/>
          <p:cNvCxnSpPr/>
          <p:nvPr/>
        </p:nvCxnSpPr>
        <p:spPr>
          <a:xfrm>
            <a:off x="843280" y="1111885"/>
            <a:ext cx="0" cy="495998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íSľíḋe"/>
          <p:cNvGrpSpPr/>
          <p:nvPr/>
        </p:nvGrpSpPr>
        <p:grpSpPr>
          <a:xfrm>
            <a:off x="768350" y="2968625"/>
            <a:ext cx="4502784" cy="1492885"/>
            <a:chOff x="756387" y="1123951"/>
            <a:chExt cx="4502163" cy="793758"/>
          </a:xfrm>
        </p:grpSpPr>
        <p:sp>
          <p:nvSpPr>
            <p:cNvPr id="86" name="ïsļiḋè"/>
            <p:cNvSpPr txBox="1"/>
            <p:nvPr/>
          </p:nvSpPr>
          <p:spPr>
            <a:xfrm>
              <a:off x="985304" y="1123951"/>
              <a:ext cx="4273246" cy="793758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sz="16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论文阅读方面，除了最基础的下载付费制度，我们还设立了排行榜机制，以帮助读者了解前沿热门方向，设立了打赏机制分流到作者和审核者处激励他们的工作。</a:t>
              </a:r>
            </a:p>
          </p:txBody>
        </p:sp>
        <p:sp>
          <p:nvSpPr>
            <p:cNvPr id="87" name="íṩḻiḓê"/>
            <p:cNvSpPr/>
            <p:nvPr/>
          </p:nvSpPr>
          <p:spPr bwMode="auto">
            <a:xfrm>
              <a:off x="756387" y="1446218"/>
              <a:ext cx="149225" cy="149225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88" name="íŝľíḍé"/>
          <p:cNvGrpSpPr/>
          <p:nvPr/>
        </p:nvGrpSpPr>
        <p:grpSpPr>
          <a:xfrm>
            <a:off x="768350" y="1111885"/>
            <a:ext cx="4497705" cy="1417320"/>
            <a:chOff x="756387" y="1031844"/>
            <a:chExt cx="4497720" cy="793758"/>
          </a:xfrm>
        </p:grpSpPr>
        <p:sp>
          <p:nvSpPr>
            <p:cNvPr id="89" name="îṥlïďè"/>
            <p:cNvSpPr txBox="1"/>
            <p:nvPr/>
          </p:nvSpPr>
          <p:spPr>
            <a:xfrm>
              <a:off x="980860" y="1031844"/>
              <a:ext cx="4273247" cy="793758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sz="16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论文审核方面，结合区块链的社区治理保证公正透明，即用80%的可靠审核者来保证可信度，用20%的名额来“招标”实现“人人都可以成为审核者”，增加社区活跃度并将“审核者”身份打造成一种荣誉，提升品牌价值；</a:t>
              </a:r>
            </a:p>
          </p:txBody>
        </p:sp>
        <p:sp>
          <p:nvSpPr>
            <p:cNvPr id="90" name="ïṣḻiḓè"/>
            <p:cNvSpPr/>
            <p:nvPr/>
          </p:nvSpPr>
          <p:spPr bwMode="auto">
            <a:xfrm>
              <a:off x="756387" y="1446218"/>
              <a:ext cx="149225" cy="149225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91" name="îṧľiďé"/>
          <p:cNvGrpSpPr/>
          <p:nvPr/>
        </p:nvGrpSpPr>
        <p:grpSpPr>
          <a:xfrm>
            <a:off x="768350" y="4831715"/>
            <a:ext cx="10218627" cy="1420495"/>
            <a:chOff x="756387" y="1123951"/>
            <a:chExt cx="4497085" cy="793758"/>
          </a:xfrm>
        </p:grpSpPr>
        <p:sp>
          <p:nvSpPr>
            <p:cNvPr id="92" name="iṩlïdé"/>
            <p:cNvSpPr txBox="1"/>
            <p:nvPr/>
          </p:nvSpPr>
          <p:spPr>
            <a:xfrm>
              <a:off x="980225" y="1123951"/>
              <a:ext cx="4273247" cy="793758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sz="16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相比传统期刊，本产品在审核和激励机制方面结合区块链做出了较大的创新尝试，在提高审核的效率和公信力，保证论文质量的同时，推动实现了知识变现。</a:t>
              </a:r>
            </a:p>
          </p:txBody>
        </p:sp>
        <p:sp>
          <p:nvSpPr>
            <p:cNvPr id="93" name="îşļiḑê"/>
            <p:cNvSpPr/>
            <p:nvPr/>
          </p:nvSpPr>
          <p:spPr bwMode="auto">
            <a:xfrm>
              <a:off x="756387" y="1446218"/>
              <a:ext cx="149225" cy="149225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B8F0F777-667A-412E-98E5-A41FC08C2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57" y="248922"/>
            <a:ext cx="5066393" cy="4127363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4960" y="248922"/>
            <a:ext cx="284480" cy="518156"/>
            <a:chOff x="690880" y="391162"/>
            <a:chExt cx="284480" cy="518156"/>
          </a:xfrm>
        </p:grpSpPr>
        <p:grpSp>
          <p:nvGrpSpPr>
            <p:cNvPr id="3" name="组合 2"/>
            <p:cNvGrpSpPr/>
            <p:nvPr/>
          </p:nvGrpSpPr>
          <p:grpSpPr>
            <a:xfrm>
              <a:off x="690880" y="528320"/>
              <a:ext cx="284480" cy="380998"/>
              <a:chOff x="1930400" y="528320"/>
              <a:chExt cx="284480" cy="38099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930400" y="528320"/>
                <a:ext cx="284480" cy="2438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 flipV="1">
                <a:off x="1930400" y="843280"/>
                <a:ext cx="284480" cy="660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 flipV="1">
              <a:off x="690880" y="391162"/>
              <a:ext cx="284480" cy="660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63600" y="248922"/>
            <a:ext cx="4375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产品设计</a:t>
            </a:r>
            <a:r>
              <a:rPr lang="en-US" altLang="zh-CN" sz="28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-</a:t>
            </a:r>
            <a:r>
              <a:rPr lang="zh-CN" altLang="en-US" sz="24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论文上传</a:t>
            </a:r>
          </a:p>
        </p:txBody>
      </p:sp>
      <p:sp>
        <p:nvSpPr>
          <p:cNvPr id="9" name="îsḷiďe"/>
          <p:cNvSpPr/>
          <p:nvPr/>
        </p:nvSpPr>
        <p:spPr>
          <a:xfrm>
            <a:off x="0" y="4461510"/>
            <a:ext cx="12192000" cy="2455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723505" y="4497070"/>
            <a:ext cx="4457700" cy="2190750"/>
            <a:chOff x="12145" y="6632"/>
            <a:chExt cx="7020" cy="3450"/>
          </a:xfrm>
        </p:grpSpPr>
        <p:sp>
          <p:nvSpPr>
            <p:cNvPr id="10" name="í$1iḋé"/>
            <p:cNvSpPr/>
            <p:nvPr/>
          </p:nvSpPr>
          <p:spPr>
            <a:xfrm>
              <a:off x="12155" y="6632"/>
              <a:ext cx="7010" cy="3450"/>
            </a:xfrm>
            <a:custGeom>
              <a:avLst/>
              <a:gdLst/>
              <a:ahLst/>
              <a:cxnLst/>
              <a:rect l="l" t="t" r="r" b="b"/>
              <a:pathLst>
                <a:path w="1076" h="529" extrusionOk="0">
                  <a:moveTo>
                    <a:pt x="1" y="529"/>
                  </a:moveTo>
                  <a:cubicBezTo>
                    <a:pt x="52" y="529"/>
                    <a:pt x="52" y="529"/>
                    <a:pt x="52" y="529"/>
                  </a:cubicBezTo>
                  <a:cubicBezTo>
                    <a:pt x="52" y="526"/>
                    <a:pt x="52" y="522"/>
                    <a:pt x="53" y="519"/>
                  </a:cubicBezTo>
                  <a:cubicBezTo>
                    <a:pt x="53" y="518"/>
                    <a:pt x="53" y="516"/>
                    <a:pt x="53" y="515"/>
                  </a:cubicBezTo>
                  <a:cubicBezTo>
                    <a:pt x="54" y="511"/>
                    <a:pt x="54" y="511"/>
                    <a:pt x="54" y="511"/>
                  </a:cubicBezTo>
                  <a:cubicBezTo>
                    <a:pt x="54" y="508"/>
                    <a:pt x="54" y="505"/>
                    <a:pt x="55" y="503"/>
                  </a:cubicBezTo>
                  <a:cubicBezTo>
                    <a:pt x="55" y="500"/>
                    <a:pt x="56" y="497"/>
                    <a:pt x="56" y="494"/>
                  </a:cubicBezTo>
                  <a:cubicBezTo>
                    <a:pt x="57" y="492"/>
                    <a:pt x="57" y="489"/>
                    <a:pt x="58" y="486"/>
                  </a:cubicBezTo>
                  <a:cubicBezTo>
                    <a:pt x="58" y="483"/>
                    <a:pt x="59" y="480"/>
                    <a:pt x="60" y="477"/>
                  </a:cubicBezTo>
                  <a:cubicBezTo>
                    <a:pt x="60" y="475"/>
                    <a:pt x="61" y="472"/>
                    <a:pt x="61" y="469"/>
                  </a:cubicBezTo>
                  <a:cubicBezTo>
                    <a:pt x="63" y="463"/>
                    <a:pt x="64" y="458"/>
                    <a:pt x="66" y="452"/>
                  </a:cubicBezTo>
                  <a:cubicBezTo>
                    <a:pt x="67" y="446"/>
                    <a:pt x="69" y="441"/>
                    <a:pt x="71" y="435"/>
                  </a:cubicBezTo>
                  <a:cubicBezTo>
                    <a:pt x="72" y="431"/>
                    <a:pt x="72" y="431"/>
                    <a:pt x="72" y="431"/>
                  </a:cubicBezTo>
                  <a:cubicBezTo>
                    <a:pt x="74" y="427"/>
                    <a:pt x="74" y="427"/>
                    <a:pt x="74" y="427"/>
                  </a:cubicBezTo>
                  <a:cubicBezTo>
                    <a:pt x="75" y="424"/>
                    <a:pt x="76" y="421"/>
                    <a:pt x="77" y="418"/>
                  </a:cubicBezTo>
                  <a:cubicBezTo>
                    <a:pt x="85" y="396"/>
                    <a:pt x="95" y="374"/>
                    <a:pt x="108" y="353"/>
                  </a:cubicBezTo>
                  <a:cubicBezTo>
                    <a:pt x="132" y="310"/>
                    <a:pt x="165" y="271"/>
                    <a:pt x="204" y="240"/>
                  </a:cubicBezTo>
                  <a:cubicBezTo>
                    <a:pt x="243" y="208"/>
                    <a:pt x="288" y="183"/>
                    <a:pt x="335" y="168"/>
                  </a:cubicBezTo>
                  <a:cubicBezTo>
                    <a:pt x="382" y="152"/>
                    <a:pt x="431" y="146"/>
                    <a:pt x="478" y="148"/>
                  </a:cubicBezTo>
                  <a:cubicBezTo>
                    <a:pt x="487" y="149"/>
                    <a:pt x="487" y="149"/>
                    <a:pt x="487" y="149"/>
                  </a:cubicBezTo>
                  <a:cubicBezTo>
                    <a:pt x="489" y="149"/>
                    <a:pt x="489" y="149"/>
                    <a:pt x="489" y="149"/>
                  </a:cubicBezTo>
                  <a:cubicBezTo>
                    <a:pt x="486" y="149"/>
                    <a:pt x="489" y="149"/>
                    <a:pt x="488" y="149"/>
                  </a:cubicBezTo>
                  <a:cubicBezTo>
                    <a:pt x="489" y="149"/>
                    <a:pt x="489" y="149"/>
                    <a:pt x="489" y="149"/>
                  </a:cubicBezTo>
                  <a:cubicBezTo>
                    <a:pt x="490" y="149"/>
                    <a:pt x="490" y="149"/>
                    <a:pt x="490" y="149"/>
                  </a:cubicBezTo>
                  <a:cubicBezTo>
                    <a:pt x="495" y="150"/>
                    <a:pt x="495" y="150"/>
                    <a:pt x="495" y="150"/>
                  </a:cubicBezTo>
                  <a:cubicBezTo>
                    <a:pt x="506" y="151"/>
                    <a:pt x="506" y="151"/>
                    <a:pt x="506" y="151"/>
                  </a:cubicBezTo>
                  <a:cubicBezTo>
                    <a:pt x="511" y="151"/>
                    <a:pt x="511" y="151"/>
                    <a:pt x="511" y="151"/>
                  </a:cubicBezTo>
                  <a:cubicBezTo>
                    <a:pt x="513" y="151"/>
                    <a:pt x="514" y="152"/>
                    <a:pt x="515" y="152"/>
                  </a:cubicBezTo>
                  <a:cubicBezTo>
                    <a:pt x="520" y="153"/>
                    <a:pt x="525" y="154"/>
                    <a:pt x="531" y="155"/>
                  </a:cubicBezTo>
                  <a:cubicBezTo>
                    <a:pt x="536" y="156"/>
                    <a:pt x="542" y="157"/>
                    <a:pt x="548" y="158"/>
                  </a:cubicBezTo>
                  <a:cubicBezTo>
                    <a:pt x="570" y="163"/>
                    <a:pt x="591" y="171"/>
                    <a:pt x="611" y="179"/>
                  </a:cubicBezTo>
                  <a:cubicBezTo>
                    <a:pt x="631" y="188"/>
                    <a:pt x="650" y="198"/>
                    <a:pt x="668" y="210"/>
                  </a:cubicBezTo>
                  <a:cubicBezTo>
                    <a:pt x="685" y="221"/>
                    <a:pt x="701" y="234"/>
                    <a:pt x="715" y="247"/>
                  </a:cubicBezTo>
                  <a:cubicBezTo>
                    <a:pt x="719" y="250"/>
                    <a:pt x="723" y="253"/>
                    <a:pt x="726" y="257"/>
                  </a:cubicBezTo>
                  <a:cubicBezTo>
                    <a:pt x="729" y="260"/>
                    <a:pt x="733" y="264"/>
                    <a:pt x="736" y="267"/>
                  </a:cubicBezTo>
                  <a:cubicBezTo>
                    <a:pt x="742" y="274"/>
                    <a:pt x="748" y="281"/>
                    <a:pt x="754" y="288"/>
                  </a:cubicBezTo>
                  <a:cubicBezTo>
                    <a:pt x="755" y="290"/>
                    <a:pt x="757" y="292"/>
                    <a:pt x="758" y="294"/>
                  </a:cubicBezTo>
                  <a:cubicBezTo>
                    <a:pt x="760" y="295"/>
                    <a:pt x="761" y="297"/>
                    <a:pt x="762" y="299"/>
                  </a:cubicBezTo>
                  <a:cubicBezTo>
                    <a:pt x="765" y="303"/>
                    <a:pt x="767" y="306"/>
                    <a:pt x="770" y="310"/>
                  </a:cubicBezTo>
                  <a:cubicBezTo>
                    <a:pt x="772" y="313"/>
                    <a:pt x="775" y="317"/>
                    <a:pt x="777" y="321"/>
                  </a:cubicBezTo>
                  <a:cubicBezTo>
                    <a:pt x="779" y="324"/>
                    <a:pt x="781" y="328"/>
                    <a:pt x="783" y="331"/>
                  </a:cubicBezTo>
                  <a:cubicBezTo>
                    <a:pt x="788" y="338"/>
                    <a:pt x="791" y="346"/>
                    <a:pt x="795" y="353"/>
                  </a:cubicBezTo>
                  <a:cubicBezTo>
                    <a:pt x="797" y="356"/>
                    <a:pt x="798" y="360"/>
                    <a:pt x="800" y="363"/>
                  </a:cubicBezTo>
                  <a:cubicBezTo>
                    <a:pt x="801" y="365"/>
                    <a:pt x="802" y="367"/>
                    <a:pt x="802" y="369"/>
                  </a:cubicBezTo>
                  <a:cubicBezTo>
                    <a:pt x="803" y="370"/>
                    <a:pt x="804" y="372"/>
                    <a:pt x="805" y="374"/>
                  </a:cubicBezTo>
                  <a:cubicBezTo>
                    <a:pt x="806" y="377"/>
                    <a:pt x="807" y="381"/>
                    <a:pt x="809" y="384"/>
                  </a:cubicBezTo>
                  <a:cubicBezTo>
                    <a:pt x="810" y="388"/>
                    <a:pt x="811" y="391"/>
                    <a:pt x="812" y="394"/>
                  </a:cubicBezTo>
                  <a:cubicBezTo>
                    <a:pt x="815" y="401"/>
                    <a:pt x="817" y="407"/>
                    <a:pt x="818" y="414"/>
                  </a:cubicBezTo>
                  <a:cubicBezTo>
                    <a:pt x="826" y="439"/>
                    <a:pt x="829" y="462"/>
                    <a:pt x="830" y="480"/>
                  </a:cubicBezTo>
                  <a:cubicBezTo>
                    <a:pt x="830" y="483"/>
                    <a:pt x="831" y="485"/>
                    <a:pt x="831" y="487"/>
                  </a:cubicBezTo>
                  <a:cubicBezTo>
                    <a:pt x="831" y="489"/>
                    <a:pt x="831" y="491"/>
                    <a:pt x="831" y="494"/>
                  </a:cubicBezTo>
                  <a:cubicBezTo>
                    <a:pt x="831" y="498"/>
                    <a:pt x="831" y="502"/>
                    <a:pt x="831" y="505"/>
                  </a:cubicBezTo>
                  <a:cubicBezTo>
                    <a:pt x="831" y="512"/>
                    <a:pt x="831" y="518"/>
                    <a:pt x="831" y="523"/>
                  </a:cubicBezTo>
                  <a:cubicBezTo>
                    <a:pt x="831" y="525"/>
                    <a:pt x="831" y="527"/>
                    <a:pt x="831" y="529"/>
                  </a:cubicBezTo>
                  <a:cubicBezTo>
                    <a:pt x="1076" y="529"/>
                    <a:pt x="1076" y="529"/>
                    <a:pt x="1076" y="529"/>
                  </a:cubicBezTo>
                  <a:cubicBezTo>
                    <a:pt x="1075" y="525"/>
                    <a:pt x="1075" y="519"/>
                    <a:pt x="1074" y="513"/>
                  </a:cubicBezTo>
                  <a:cubicBezTo>
                    <a:pt x="1074" y="504"/>
                    <a:pt x="1072" y="494"/>
                    <a:pt x="1071" y="482"/>
                  </a:cubicBezTo>
                  <a:cubicBezTo>
                    <a:pt x="1070" y="476"/>
                    <a:pt x="1068" y="470"/>
                    <a:pt x="1067" y="463"/>
                  </a:cubicBezTo>
                  <a:cubicBezTo>
                    <a:pt x="1067" y="459"/>
                    <a:pt x="1066" y="456"/>
                    <a:pt x="1065" y="452"/>
                  </a:cubicBezTo>
                  <a:cubicBezTo>
                    <a:pt x="1065" y="449"/>
                    <a:pt x="1064" y="445"/>
                    <a:pt x="1063" y="441"/>
                  </a:cubicBezTo>
                  <a:cubicBezTo>
                    <a:pt x="1056" y="410"/>
                    <a:pt x="1045" y="374"/>
                    <a:pt x="1028" y="334"/>
                  </a:cubicBezTo>
                  <a:cubicBezTo>
                    <a:pt x="1023" y="325"/>
                    <a:pt x="1019" y="314"/>
                    <a:pt x="1013" y="304"/>
                  </a:cubicBezTo>
                  <a:cubicBezTo>
                    <a:pt x="1010" y="299"/>
                    <a:pt x="1008" y="294"/>
                    <a:pt x="1005" y="289"/>
                  </a:cubicBezTo>
                  <a:cubicBezTo>
                    <a:pt x="1002" y="284"/>
                    <a:pt x="999" y="279"/>
                    <a:pt x="996" y="273"/>
                  </a:cubicBezTo>
                  <a:cubicBezTo>
                    <a:pt x="994" y="271"/>
                    <a:pt x="993" y="268"/>
                    <a:pt x="991" y="266"/>
                  </a:cubicBezTo>
                  <a:cubicBezTo>
                    <a:pt x="990" y="263"/>
                    <a:pt x="988" y="261"/>
                    <a:pt x="986" y="258"/>
                  </a:cubicBezTo>
                  <a:cubicBezTo>
                    <a:pt x="983" y="253"/>
                    <a:pt x="980" y="248"/>
                    <a:pt x="976" y="242"/>
                  </a:cubicBezTo>
                  <a:cubicBezTo>
                    <a:pt x="969" y="232"/>
                    <a:pt x="962" y="222"/>
                    <a:pt x="953" y="211"/>
                  </a:cubicBezTo>
                  <a:cubicBezTo>
                    <a:pt x="949" y="206"/>
                    <a:pt x="945" y="201"/>
                    <a:pt x="941" y="196"/>
                  </a:cubicBezTo>
                  <a:cubicBezTo>
                    <a:pt x="936" y="191"/>
                    <a:pt x="932" y="186"/>
                    <a:pt x="927" y="181"/>
                  </a:cubicBezTo>
                  <a:cubicBezTo>
                    <a:pt x="923" y="176"/>
                    <a:pt x="918" y="171"/>
                    <a:pt x="913" y="166"/>
                  </a:cubicBezTo>
                  <a:cubicBezTo>
                    <a:pt x="911" y="164"/>
                    <a:pt x="908" y="161"/>
                    <a:pt x="906" y="159"/>
                  </a:cubicBezTo>
                  <a:cubicBezTo>
                    <a:pt x="903" y="156"/>
                    <a:pt x="901" y="154"/>
                    <a:pt x="898" y="152"/>
                  </a:cubicBezTo>
                  <a:cubicBezTo>
                    <a:pt x="888" y="142"/>
                    <a:pt x="877" y="133"/>
                    <a:pt x="866" y="123"/>
                  </a:cubicBezTo>
                  <a:cubicBezTo>
                    <a:pt x="861" y="119"/>
                    <a:pt x="855" y="115"/>
                    <a:pt x="849" y="110"/>
                  </a:cubicBezTo>
                  <a:cubicBezTo>
                    <a:pt x="843" y="106"/>
                    <a:pt x="837" y="102"/>
                    <a:pt x="831" y="97"/>
                  </a:cubicBezTo>
                  <a:cubicBezTo>
                    <a:pt x="807" y="81"/>
                    <a:pt x="781" y="65"/>
                    <a:pt x="753" y="52"/>
                  </a:cubicBezTo>
                  <a:cubicBezTo>
                    <a:pt x="725" y="39"/>
                    <a:pt x="696" y="28"/>
                    <a:pt x="665" y="20"/>
                  </a:cubicBezTo>
                  <a:cubicBezTo>
                    <a:pt x="635" y="11"/>
                    <a:pt x="603" y="5"/>
                    <a:pt x="571" y="2"/>
                  </a:cubicBezTo>
                  <a:cubicBezTo>
                    <a:pt x="563" y="2"/>
                    <a:pt x="555" y="1"/>
                    <a:pt x="547" y="1"/>
                  </a:cubicBezTo>
                  <a:cubicBezTo>
                    <a:pt x="539" y="0"/>
                    <a:pt x="530" y="0"/>
                    <a:pt x="521" y="0"/>
                  </a:cubicBezTo>
                  <a:cubicBezTo>
                    <a:pt x="519" y="0"/>
                    <a:pt x="517" y="0"/>
                    <a:pt x="515" y="0"/>
                  </a:cubicBezTo>
                  <a:cubicBezTo>
                    <a:pt x="510" y="0"/>
                    <a:pt x="510" y="0"/>
                    <a:pt x="510" y="0"/>
                  </a:cubicBezTo>
                  <a:cubicBezTo>
                    <a:pt x="499" y="1"/>
                    <a:pt x="499" y="1"/>
                    <a:pt x="499" y="1"/>
                  </a:cubicBezTo>
                  <a:cubicBezTo>
                    <a:pt x="494" y="1"/>
                    <a:pt x="494" y="1"/>
                    <a:pt x="494" y="1"/>
                  </a:cubicBezTo>
                  <a:cubicBezTo>
                    <a:pt x="493" y="1"/>
                    <a:pt x="493" y="1"/>
                    <a:pt x="493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3" y="1"/>
                    <a:pt x="489" y="1"/>
                  </a:cubicBezTo>
                  <a:cubicBezTo>
                    <a:pt x="486" y="1"/>
                    <a:pt x="486" y="1"/>
                    <a:pt x="486" y="1"/>
                  </a:cubicBezTo>
                  <a:cubicBezTo>
                    <a:pt x="474" y="2"/>
                    <a:pt x="474" y="2"/>
                    <a:pt x="474" y="2"/>
                  </a:cubicBezTo>
                  <a:cubicBezTo>
                    <a:pt x="410" y="8"/>
                    <a:pt x="345" y="25"/>
                    <a:pt x="287" y="54"/>
                  </a:cubicBezTo>
                  <a:cubicBezTo>
                    <a:pt x="229" y="82"/>
                    <a:pt x="177" y="121"/>
                    <a:pt x="135" y="167"/>
                  </a:cubicBezTo>
                  <a:cubicBezTo>
                    <a:pt x="93" y="213"/>
                    <a:pt x="60" y="265"/>
                    <a:pt x="38" y="318"/>
                  </a:cubicBezTo>
                  <a:cubicBezTo>
                    <a:pt x="27" y="345"/>
                    <a:pt x="18" y="372"/>
                    <a:pt x="12" y="399"/>
                  </a:cubicBezTo>
                  <a:cubicBezTo>
                    <a:pt x="11" y="403"/>
                    <a:pt x="11" y="406"/>
                    <a:pt x="10" y="409"/>
                  </a:cubicBezTo>
                  <a:cubicBezTo>
                    <a:pt x="9" y="414"/>
                    <a:pt x="9" y="414"/>
                    <a:pt x="9" y="414"/>
                  </a:cubicBezTo>
                  <a:cubicBezTo>
                    <a:pt x="8" y="420"/>
                    <a:pt x="8" y="420"/>
                    <a:pt x="8" y="420"/>
                  </a:cubicBezTo>
                  <a:cubicBezTo>
                    <a:pt x="7" y="426"/>
                    <a:pt x="6" y="433"/>
                    <a:pt x="5" y="440"/>
                  </a:cubicBezTo>
                  <a:cubicBezTo>
                    <a:pt x="4" y="446"/>
                    <a:pt x="3" y="453"/>
                    <a:pt x="3" y="459"/>
                  </a:cubicBezTo>
                  <a:cubicBezTo>
                    <a:pt x="2" y="463"/>
                    <a:pt x="2" y="466"/>
                    <a:pt x="2" y="469"/>
                  </a:cubicBezTo>
                  <a:cubicBezTo>
                    <a:pt x="1" y="473"/>
                    <a:pt x="1" y="476"/>
                    <a:pt x="1" y="479"/>
                  </a:cubicBezTo>
                  <a:cubicBezTo>
                    <a:pt x="1" y="482"/>
                    <a:pt x="1" y="486"/>
                    <a:pt x="0" y="489"/>
                  </a:cubicBezTo>
                  <a:cubicBezTo>
                    <a:pt x="0" y="492"/>
                    <a:pt x="0" y="495"/>
                    <a:pt x="0" y="499"/>
                  </a:cubicBezTo>
                  <a:cubicBezTo>
                    <a:pt x="0" y="502"/>
                    <a:pt x="0" y="505"/>
                    <a:pt x="0" y="508"/>
                  </a:cubicBezTo>
                  <a:cubicBezTo>
                    <a:pt x="0" y="513"/>
                    <a:pt x="0" y="513"/>
                    <a:pt x="0" y="513"/>
                  </a:cubicBezTo>
                  <a:cubicBezTo>
                    <a:pt x="0" y="515"/>
                    <a:pt x="0" y="516"/>
                    <a:pt x="0" y="518"/>
                  </a:cubicBezTo>
                  <a:cubicBezTo>
                    <a:pt x="0" y="522"/>
                    <a:pt x="1" y="525"/>
                    <a:pt x="1" y="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40" tIns="45720" rIns="91440" bIns="45720" anchor="t" anchorCtr="0">
              <a:norm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1" name="iṡ1iḋè"/>
            <p:cNvSpPr/>
            <p:nvPr/>
          </p:nvSpPr>
          <p:spPr>
            <a:xfrm>
              <a:off x="12145" y="6632"/>
              <a:ext cx="5784" cy="3450"/>
            </a:xfrm>
            <a:custGeom>
              <a:avLst/>
              <a:gdLst/>
              <a:ahLst/>
              <a:cxnLst/>
              <a:rect l="l" t="t" r="r" b="b"/>
              <a:pathLst>
                <a:path w="888" h="529" extrusionOk="0">
                  <a:moveTo>
                    <a:pt x="872" y="128"/>
                  </a:moveTo>
                  <a:cubicBezTo>
                    <a:pt x="870" y="127"/>
                    <a:pt x="868" y="125"/>
                    <a:pt x="866" y="123"/>
                  </a:cubicBezTo>
                  <a:cubicBezTo>
                    <a:pt x="861" y="119"/>
                    <a:pt x="855" y="115"/>
                    <a:pt x="849" y="110"/>
                  </a:cubicBezTo>
                  <a:cubicBezTo>
                    <a:pt x="843" y="106"/>
                    <a:pt x="837" y="102"/>
                    <a:pt x="831" y="97"/>
                  </a:cubicBezTo>
                  <a:cubicBezTo>
                    <a:pt x="807" y="81"/>
                    <a:pt x="781" y="65"/>
                    <a:pt x="753" y="52"/>
                  </a:cubicBezTo>
                  <a:cubicBezTo>
                    <a:pt x="725" y="39"/>
                    <a:pt x="696" y="28"/>
                    <a:pt x="665" y="20"/>
                  </a:cubicBezTo>
                  <a:cubicBezTo>
                    <a:pt x="635" y="11"/>
                    <a:pt x="603" y="5"/>
                    <a:pt x="571" y="2"/>
                  </a:cubicBezTo>
                  <a:cubicBezTo>
                    <a:pt x="563" y="2"/>
                    <a:pt x="555" y="1"/>
                    <a:pt x="547" y="1"/>
                  </a:cubicBezTo>
                  <a:cubicBezTo>
                    <a:pt x="539" y="0"/>
                    <a:pt x="530" y="0"/>
                    <a:pt x="521" y="0"/>
                  </a:cubicBezTo>
                  <a:cubicBezTo>
                    <a:pt x="519" y="0"/>
                    <a:pt x="517" y="0"/>
                    <a:pt x="515" y="0"/>
                  </a:cubicBezTo>
                  <a:cubicBezTo>
                    <a:pt x="510" y="0"/>
                    <a:pt x="510" y="0"/>
                    <a:pt x="510" y="0"/>
                  </a:cubicBezTo>
                  <a:cubicBezTo>
                    <a:pt x="499" y="1"/>
                    <a:pt x="499" y="1"/>
                    <a:pt x="499" y="1"/>
                  </a:cubicBezTo>
                  <a:cubicBezTo>
                    <a:pt x="494" y="1"/>
                    <a:pt x="494" y="1"/>
                    <a:pt x="494" y="1"/>
                  </a:cubicBezTo>
                  <a:cubicBezTo>
                    <a:pt x="493" y="1"/>
                    <a:pt x="493" y="1"/>
                    <a:pt x="493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3" y="1"/>
                    <a:pt x="489" y="1"/>
                  </a:cubicBezTo>
                  <a:cubicBezTo>
                    <a:pt x="486" y="1"/>
                    <a:pt x="486" y="1"/>
                    <a:pt x="486" y="1"/>
                  </a:cubicBezTo>
                  <a:cubicBezTo>
                    <a:pt x="474" y="2"/>
                    <a:pt x="474" y="2"/>
                    <a:pt x="474" y="2"/>
                  </a:cubicBezTo>
                  <a:cubicBezTo>
                    <a:pt x="410" y="8"/>
                    <a:pt x="345" y="25"/>
                    <a:pt x="287" y="54"/>
                  </a:cubicBezTo>
                  <a:cubicBezTo>
                    <a:pt x="229" y="82"/>
                    <a:pt x="177" y="121"/>
                    <a:pt x="135" y="167"/>
                  </a:cubicBezTo>
                  <a:cubicBezTo>
                    <a:pt x="93" y="213"/>
                    <a:pt x="60" y="265"/>
                    <a:pt x="38" y="318"/>
                  </a:cubicBezTo>
                  <a:cubicBezTo>
                    <a:pt x="27" y="345"/>
                    <a:pt x="18" y="372"/>
                    <a:pt x="12" y="399"/>
                  </a:cubicBezTo>
                  <a:cubicBezTo>
                    <a:pt x="11" y="403"/>
                    <a:pt x="11" y="406"/>
                    <a:pt x="10" y="409"/>
                  </a:cubicBezTo>
                  <a:cubicBezTo>
                    <a:pt x="9" y="414"/>
                    <a:pt x="9" y="414"/>
                    <a:pt x="9" y="414"/>
                  </a:cubicBezTo>
                  <a:cubicBezTo>
                    <a:pt x="8" y="420"/>
                    <a:pt x="8" y="420"/>
                    <a:pt x="8" y="420"/>
                  </a:cubicBezTo>
                  <a:cubicBezTo>
                    <a:pt x="7" y="426"/>
                    <a:pt x="6" y="433"/>
                    <a:pt x="5" y="440"/>
                  </a:cubicBezTo>
                  <a:cubicBezTo>
                    <a:pt x="4" y="446"/>
                    <a:pt x="3" y="453"/>
                    <a:pt x="3" y="459"/>
                  </a:cubicBezTo>
                  <a:cubicBezTo>
                    <a:pt x="2" y="463"/>
                    <a:pt x="2" y="466"/>
                    <a:pt x="2" y="469"/>
                  </a:cubicBezTo>
                  <a:cubicBezTo>
                    <a:pt x="1" y="473"/>
                    <a:pt x="1" y="476"/>
                    <a:pt x="1" y="479"/>
                  </a:cubicBezTo>
                  <a:cubicBezTo>
                    <a:pt x="1" y="482"/>
                    <a:pt x="1" y="486"/>
                    <a:pt x="0" y="489"/>
                  </a:cubicBezTo>
                  <a:cubicBezTo>
                    <a:pt x="0" y="492"/>
                    <a:pt x="0" y="495"/>
                    <a:pt x="0" y="499"/>
                  </a:cubicBezTo>
                  <a:cubicBezTo>
                    <a:pt x="0" y="502"/>
                    <a:pt x="0" y="505"/>
                    <a:pt x="0" y="508"/>
                  </a:cubicBezTo>
                  <a:cubicBezTo>
                    <a:pt x="0" y="513"/>
                    <a:pt x="0" y="513"/>
                    <a:pt x="0" y="513"/>
                  </a:cubicBezTo>
                  <a:cubicBezTo>
                    <a:pt x="0" y="515"/>
                    <a:pt x="0" y="516"/>
                    <a:pt x="0" y="518"/>
                  </a:cubicBezTo>
                  <a:cubicBezTo>
                    <a:pt x="0" y="522"/>
                    <a:pt x="1" y="525"/>
                    <a:pt x="1" y="529"/>
                  </a:cubicBezTo>
                  <a:cubicBezTo>
                    <a:pt x="52" y="529"/>
                    <a:pt x="52" y="529"/>
                    <a:pt x="52" y="529"/>
                  </a:cubicBezTo>
                  <a:cubicBezTo>
                    <a:pt x="52" y="526"/>
                    <a:pt x="52" y="522"/>
                    <a:pt x="53" y="519"/>
                  </a:cubicBezTo>
                  <a:cubicBezTo>
                    <a:pt x="53" y="518"/>
                    <a:pt x="53" y="516"/>
                    <a:pt x="53" y="515"/>
                  </a:cubicBezTo>
                  <a:cubicBezTo>
                    <a:pt x="54" y="511"/>
                    <a:pt x="54" y="511"/>
                    <a:pt x="54" y="511"/>
                  </a:cubicBezTo>
                  <a:cubicBezTo>
                    <a:pt x="54" y="508"/>
                    <a:pt x="54" y="505"/>
                    <a:pt x="55" y="503"/>
                  </a:cubicBezTo>
                  <a:cubicBezTo>
                    <a:pt x="55" y="500"/>
                    <a:pt x="56" y="497"/>
                    <a:pt x="56" y="494"/>
                  </a:cubicBezTo>
                  <a:cubicBezTo>
                    <a:pt x="57" y="492"/>
                    <a:pt x="57" y="489"/>
                    <a:pt x="58" y="486"/>
                  </a:cubicBezTo>
                  <a:cubicBezTo>
                    <a:pt x="58" y="483"/>
                    <a:pt x="59" y="480"/>
                    <a:pt x="60" y="477"/>
                  </a:cubicBezTo>
                  <a:cubicBezTo>
                    <a:pt x="60" y="475"/>
                    <a:pt x="61" y="472"/>
                    <a:pt x="61" y="469"/>
                  </a:cubicBezTo>
                  <a:cubicBezTo>
                    <a:pt x="63" y="463"/>
                    <a:pt x="64" y="458"/>
                    <a:pt x="66" y="452"/>
                  </a:cubicBezTo>
                  <a:cubicBezTo>
                    <a:pt x="67" y="446"/>
                    <a:pt x="69" y="441"/>
                    <a:pt x="71" y="435"/>
                  </a:cubicBezTo>
                  <a:cubicBezTo>
                    <a:pt x="72" y="431"/>
                    <a:pt x="72" y="431"/>
                    <a:pt x="72" y="431"/>
                  </a:cubicBezTo>
                  <a:cubicBezTo>
                    <a:pt x="74" y="427"/>
                    <a:pt x="74" y="427"/>
                    <a:pt x="74" y="427"/>
                  </a:cubicBezTo>
                  <a:cubicBezTo>
                    <a:pt x="75" y="424"/>
                    <a:pt x="76" y="421"/>
                    <a:pt x="77" y="418"/>
                  </a:cubicBezTo>
                  <a:cubicBezTo>
                    <a:pt x="85" y="396"/>
                    <a:pt x="95" y="374"/>
                    <a:pt x="108" y="353"/>
                  </a:cubicBezTo>
                  <a:cubicBezTo>
                    <a:pt x="132" y="310"/>
                    <a:pt x="165" y="271"/>
                    <a:pt x="204" y="240"/>
                  </a:cubicBezTo>
                  <a:cubicBezTo>
                    <a:pt x="243" y="208"/>
                    <a:pt x="288" y="183"/>
                    <a:pt x="335" y="168"/>
                  </a:cubicBezTo>
                  <a:cubicBezTo>
                    <a:pt x="382" y="152"/>
                    <a:pt x="431" y="146"/>
                    <a:pt x="478" y="148"/>
                  </a:cubicBezTo>
                  <a:cubicBezTo>
                    <a:pt x="487" y="149"/>
                    <a:pt x="487" y="149"/>
                    <a:pt x="487" y="149"/>
                  </a:cubicBezTo>
                  <a:cubicBezTo>
                    <a:pt x="489" y="149"/>
                    <a:pt x="489" y="149"/>
                    <a:pt x="489" y="149"/>
                  </a:cubicBezTo>
                  <a:cubicBezTo>
                    <a:pt x="486" y="149"/>
                    <a:pt x="489" y="149"/>
                    <a:pt x="488" y="149"/>
                  </a:cubicBezTo>
                  <a:cubicBezTo>
                    <a:pt x="489" y="149"/>
                    <a:pt x="489" y="149"/>
                    <a:pt x="489" y="149"/>
                  </a:cubicBezTo>
                  <a:cubicBezTo>
                    <a:pt x="490" y="149"/>
                    <a:pt x="490" y="149"/>
                    <a:pt x="490" y="149"/>
                  </a:cubicBezTo>
                  <a:cubicBezTo>
                    <a:pt x="495" y="150"/>
                    <a:pt x="495" y="150"/>
                    <a:pt x="495" y="150"/>
                  </a:cubicBezTo>
                  <a:cubicBezTo>
                    <a:pt x="506" y="151"/>
                    <a:pt x="506" y="151"/>
                    <a:pt x="506" y="151"/>
                  </a:cubicBezTo>
                  <a:cubicBezTo>
                    <a:pt x="511" y="151"/>
                    <a:pt x="511" y="151"/>
                    <a:pt x="511" y="151"/>
                  </a:cubicBezTo>
                  <a:cubicBezTo>
                    <a:pt x="513" y="151"/>
                    <a:pt x="514" y="152"/>
                    <a:pt x="515" y="152"/>
                  </a:cubicBezTo>
                  <a:cubicBezTo>
                    <a:pt x="520" y="153"/>
                    <a:pt x="525" y="154"/>
                    <a:pt x="531" y="155"/>
                  </a:cubicBezTo>
                  <a:cubicBezTo>
                    <a:pt x="536" y="156"/>
                    <a:pt x="542" y="157"/>
                    <a:pt x="548" y="158"/>
                  </a:cubicBezTo>
                  <a:cubicBezTo>
                    <a:pt x="570" y="163"/>
                    <a:pt x="591" y="171"/>
                    <a:pt x="611" y="179"/>
                  </a:cubicBezTo>
                  <a:cubicBezTo>
                    <a:pt x="631" y="188"/>
                    <a:pt x="650" y="198"/>
                    <a:pt x="668" y="210"/>
                  </a:cubicBezTo>
                  <a:cubicBezTo>
                    <a:pt x="685" y="221"/>
                    <a:pt x="701" y="234"/>
                    <a:pt x="715" y="247"/>
                  </a:cubicBezTo>
                  <a:cubicBezTo>
                    <a:pt x="719" y="250"/>
                    <a:pt x="723" y="253"/>
                    <a:pt x="726" y="257"/>
                  </a:cubicBezTo>
                  <a:cubicBezTo>
                    <a:pt x="729" y="260"/>
                    <a:pt x="733" y="264"/>
                    <a:pt x="736" y="267"/>
                  </a:cubicBezTo>
                  <a:cubicBezTo>
                    <a:pt x="739" y="271"/>
                    <a:pt x="742" y="274"/>
                    <a:pt x="745" y="278"/>
                  </a:cubicBezTo>
                  <a:cubicBezTo>
                    <a:pt x="888" y="264"/>
                    <a:pt x="888" y="264"/>
                    <a:pt x="888" y="264"/>
                  </a:cubicBezTo>
                  <a:lnTo>
                    <a:pt x="872" y="12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t" anchorCtr="0">
              <a:norm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3" name="ïsḷïďé"/>
            <p:cNvSpPr/>
            <p:nvPr/>
          </p:nvSpPr>
          <p:spPr>
            <a:xfrm>
              <a:off x="12145" y="7210"/>
              <a:ext cx="2064" cy="2872"/>
            </a:xfrm>
            <a:custGeom>
              <a:avLst/>
              <a:gdLst/>
              <a:ahLst/>
              <a:cxnLst/>
              <a:rect l="l" t="t" r="r" b="b"/>
              <a:pathLst>
                <a:path w="207" h="362" extrusionOk="0">
                  <a:moveTo>
                    <a:pt x="200" y="0"/>
                  </a:moveTo>
                  <a:cubicBezTo>
                    <a:pt x="135" y="0"/>
                    <a:pt x="135" y="0"/>
                    <a:pt x="135" y="0"/>
                  </a:cubicBezTo>
                  <a:cubicBezTo>
                    <a:pt x="93" y="46"/>
                    <a:pt x="60" y="98"/>
                    <a:pt x="38" y="151"/>
                  </a:cubicBezTo>
                  <a:cubicBezTo>
                    <a:pt x="27" y="178"/>
                    <a:pt x="18" y="205"/>
                    <a:pt x="12" y="232"/>
                  </a:cubicBezTo>
                  <a:cubicBezTo>
                    <a:pt x="11" y="236"/>
                    <a:pt x="11" y="239"/>
                    <a:pt x="10" y="242"/>
                  </a:cubicBezTo>
                  <a:cubicBezTo>
                    <a:pt x="9" y="247"/>
                    <a:pt x="9" y="247"/>
                    <a:pt x="9" y="247"/>
                  </a:cubicBezTo>
                  <a:cubicBezTo>
                    <a:pt x="8" y="253"/>
                    <a:pt x="8" y="253"/>
                    <a:pt x="8" y="253"/>
                  </a:cubicBezTo>
                  <a:cubicBezTo>
                    <a:pt x="7" y="259"/>
                    <a:pt x="6" y="266"/>
                    <a:pt x="5" y="273"/>
                  </a:cubicBezTo>
                  <a:cubicBezTo>
                    <a:pt x="4" y="279"/>
                    <a:pt x="3" y="286"/>
                    <a:pt x="3" y="292"/>
                  </a:cubicBezTo>
                  <a:cubicBezTo>
                    <a:pt x="2" y="296"/>
                    <a:pt x="2" y="299"/>
                    <a:pt x="2" y="302"/>
                  </a:cubicBezTo>
                  <a:cubicBezTo>
                    <a:pt x="1" y="306"/>
                    <a:pt x="1" y="309"/>
                    <a:pt x="1" y="312"/>
                  </a:cubicBezTo>
                  <a:cubicBezTo>
                    <a:pt x="1" y="315"/>
                    <a:pt x="1" y="319"/>
                    <a:pt x="0" y="322"/>
                  </a:cubicBezTo>
                  <a:cubicBezTo>
                    <a:pt x="0" y="325"/>
                    <a:pt x="0" y="328"/>
                    <a:pt x="0" y="332"/>
                  </a:cubicBezTo>
                  <a:cubicBezTo>
                    <a:pt x="0" y="335"/>
                    <a:pt x="0" y="338"/>
                    <a:pt x="0" y="341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0" y="348"/>
                    <a:pt x="0" y="349"/>
                    <a:pt x="0" y="351"/>
                  </a:cubicBezTo>
                  <a:cubicBezTo>
                    <a:pt x="0" y="355"/>
                    <a:pt x="1" y="358"/>
                    <a:pt x="1" y="362"/>
                  </a:cubicBezTo>
                  <a:cubicBezTo>
                    <a:pt x="52" y="362"/>
                    <a:pt x="52" y="362"/>
                    <a:pt x="52" y="362"/>
                  </a:cubicBezTo>
                  <a:cubicBezTo>
                    <a:pt x="52" y="359"/>
                    <a:pt x="52" y="355"/>
                    <a:pt x="53" y="352"/>
                  </a:cubicBezTo>
                  <a:cubicBezTo>
                    <a:pt x="53" y="351"/>
                    <a:pt x="53" y="349"/>
                    <a:pt x="53" y="348"/>
                  </a:cubicBezTo>
                  <a:cubicBezTo>
                    <a:pt x="54" y="344"/>
                    <a:pt x="54" y="344"/>
                    <a:pt x="54" y="344"/>
                  </a:cubicBezTo>
                  <a:cubicBezTo>
                    <a:pt x="54" y="341"/>
                    <a:pt x="54" y="338"/>
                    <a:pt x="55" y="336"/>
                  </a:cubicBezTo>
                  <a:cubicBezTo>
                    <a:pt x="55" y="333"/>
                    <a:pt x="56" y="330"/>
                    <a:pt x="56" y="327"/>
                  </a:cubicBezTo>
                  <a:cubicBezTo>
                    <a:pt x="57" y="325"/>
                    <a:pt x="57" y="322"/>
                    <a:pt x="58" y="319"/>
                  </a:cubicBezTo>
                  <a:cubicBezTo>
                    <a:pt x="58" y="316"/>
                    <a:pt x="59" y="313"/>
                    <a:pt x="60" y="310"/>
                  </a:cubicBezTo>
                  <a:cubicBezTo>
                    <a:pt x="60" y="308"/>
                    <a:pt x="61" y="305"/>
                    <a:pt x="61" y="302"/>
                  </a:cubicBezTo>
                  <a:cubicBezTo>
                    <a:pt x="63" y="296"/>
                    <a:pt x="64" y="291"/>
                    <a:pt x="66" y="285"/>
                  </a:cubicBezTo>
                  <a:cubicBezTo>
                    <a:pt x="67" y="279"/>
                    <a:pt x="69" y="274"/>
                    <a:pt x="71" y="268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74" y="260"/>
                    <a:pt x="74" y="260"/>
                    <a:pt x="74" y="260"/>
                  </a:cubicBezTo>
                  <a:cubicBezTo>
                    <a:pt x="75" y="257"/>
                    <a:pt x="76" y="254"/>
                    <a:pt x="77" y="251"/>
                  </a:cubicBezTo>
                  <a:cubicBezTo>
                    <a:pt x="85" y="229"/>
                    <a:pt x="95" y="207"/>
                    <a:pt x="108" y="186"/>
                  </a:cubicBezTo>
                  <a:cubicBezTo>
                    <a:pt x="132" y="143"/>
                    <a:pt x="165" y="104"/>
                    <a:pt x="204" y="73"/>
                  </a:cubicBezTo>
                  <a:cubicBezTo>
                    <a:pt x="205" y="72"/>
                    <a:pt x="206" y="71"/>
                    <a:pt x="207" y="70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t" anchorCtr="0">
              <a:norm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14" name="îŝ1ïḋê"/>
          <p:cNvSpPr/>
          <p:nvPr/>
        </p:nvSpPr>
        <p:spPr>
          <a:xfrm rot="17100000">
            <a:off x="8748395" y="4939030"/>
            <a:ext cx="1337310" cy="2132965"/>
          </a:xfrm>
          <a:custGeom>
            <a:avLst/>
            <a:gdLst/>
            <a:ahLst/>
            <a:cxnLst/>
            <a:rect l="l" t="t" r="r" b="b"/>
            <a:pathLst>
              <a:path w="323" h="515" extrusionOk="0">
                <a:moveTo>
                  <a:pt x="323" y="0"/>
                </a:moveTo>
                <a:cubicBezTo>
                  <a:pt x="323" y="0"/>
                  <a:pt x="29" y="403"/>
                  <a:pt x="14" y="428"/>
                </a:cubicBezTo>
                <a:cubicBezTo>
                  <a:pt x="0" y="453"/>
                  <a:pt x="8" y="486"/>
                  <a:pt x="34" y="501"/>
                </a:cubicBezTo>
                <a:cubicBezTo>
                  <a:pt x="59" y="515"/>
                  <a:pt x="92" y="507"/>
                  <a:pt x="107" y="481"/>
                </a:cubicBezTo>
                <a:cubicBezTo>
                  <a:pt x="121" y="456"/>
                  <a:pt x="323" y="0"/>
                  <a:pt x="323" y="0"/>
                </a:cubicBezTo>
                <a:close/>
                <a:moveTo>
                  <a:pt x="44" y="483"/>
                </a:moveTo>
                <a:cubicBezTo>
                  <a:pt x="29" y="474"/>
                  <a:pt x="23" y="454"/>
                  <a:pt x="32" y="438"/>
                </a:cubicBezTo>
                <a:cubicBezTo>
                  <a:pt x="41" y="423"/>
                  <a:pt x="61" y="418"/>
                  <a:pt x="77" y="426"/>
                </a:cubicBezTo>
                <a:cubicBezTo>
                  <a:pt x="92" y="435"/>
                  <a:pt x="98" y="455"/>
                  <a:pt x="89" y="471"/>
                </a:cubicBezTo>
                <a:cubicBezTo>
                  <a:pt x="80" y="486"/>
                  <a:pt x="60" y="492"/>
                  <a:pt x="44" y="48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91440" tIns="45720" rIns="91440" bIns="4572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2" name="íşḻiḓe"/>
          <p:cNvSpPr txBox="1"/>
          <p:nvPr/>
        </p:nvSpPr>
        <p:spPr bwMode="auto">
          <a:xfrm>
            <a:off x="5769610" y="5687695"/>
            <a:ext cx="2658110" cy="44182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u="sng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论文上传</a:t>
            </a:r>
          </a:p>
        </p:txBody>
      </p:sp>
      <p:sp>
        <p:nvSpPr>
          <p:cNvPr id="17" name="íşḻiḓe"/>
          <p:cNvSpPr txBox="1"/>
          <p:nvPr/>
        </p:nvSpPr>
        <p:spPr bwMode="auto">
          <a:xfrm>
            <a:off x="8087995" y="4641850"/>
            <a:ext cx="2658110" cy="44182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u="sng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论文审核</a:t>
            </a:r>
          </a:p>
        </p:txBody>
      </p:sp>
      <p:sp>
        <p:nvSpPr>
          <p:cNvPr id="33" name="íşḻiḓe"/>
          <p:cNvSpPr txBox="1"/>
          <p:nvPr/>
        </p:nvSpPr>
        <p:spPr bwMode="auto">
          <a:xfrm>
            <a:off x="9523095" y="5911850"/>
            <a:ext cx="2658110" cy="44182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u="sng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论文阅读</a:t>
            </a:r>
          </a:p>
        </p:txBody>
      </p:sp>
      <p:cxnSp>
        <p:nvCxnSpPr>
          <p:cNvPr id="84" name="直接连接符 83"/>
          <p:cNvCxnSpPr/>
          <p:nvPr/>
        </p:nvCxnSpPr>
        <p:spPr>
          <a:xfrm>
            <a:off x="843280" y="1111885"/>
            <a:ext cx="0" cy="495998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íSľíḋe"/>
          <p:cNvGrpSpPr/>
          <p:nvPr/>
        </p:nvGrpSpPr>
        <p:grpSpPr>
          <a:xfrm>
            <a:off x="768350" y="2945765"/>
            <a:ext cx="3919016" cy="1492885"/>
            <a:chOff x="756387" y="1123951"/>
            <a:chExt cx="3918476" cy="793758"/>
          </a:xfrm>
        </p:grpSpPr>
        <p:sp>
          <p:nvSpPr>
            <p:cNvPr id="86" name="ïsļiḋè"/>
            <p:cNvSpPr txBox="1"/>
            <p:nvPr/>
          </p:nvSpPr>
          <p:spPr>
            <a:xfrm>
              <a:off x="980225" y="1123951"/>
              <a:ext cx="3694638" cy="793758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sz="16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2. 论文的上传状态、收益情况（下载收益、热度奖池奖励、打赏奖励）、个人荣誉（论文热度、是否参加过审核以及审核评价）等会在个人主页中显示；</a:t>
              </a:r>
            </a:p>
          </p:txBody>
        </p:sp>
        <p:sp>
          <p:nvSpPr>
            <p:cNvPr id="87" name="íṩḻiḓê"/>
            <p:cNvSpPr/>
            <p:nvPr/>
          </p:nvSpPr>
          <p:spPr bwMode="auto">
            <a:xfrm>
              <a:off x="756387" y="1446218"/>
              <a:ext cx="149225" cy="149225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88" name="íŝľíḍé"/>
          <p:cNvGrpSpPr/>
          <p:nvPr/>
        </p:nvGrpSpPr>
        <p:grpSpPr>
          <a:xfrm>
            <a:off x="768350" y="1276350"/>
            <a:ext cx="3888709" cy="1417320"/>
            <a:chOff x="756387" y="1123951"/>
            <a:chExt cx="4497085" cy="793758"/>
          </a:xfrm>
        </p:grpSpPr>
        <p:sp>
          <p:nvSpPr>
            <p:cNvPr id="89" name="îṥlïďè"/>
            <p:cNvSpPr txBox="1"/>
            <p:nvPr/>
          </p:nvSpPr>
          <p:spPr>
            <a:xfrm>
              <a:off x="980225" y="1123951"/>
              <a:ext cx="4273247" cy="793758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en-US" sz="16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1. </a:t>
              </a:r>
              <a:r>
                <a:rPr sz="16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与传统期刊类似，用户准备论文后提交申请并缴纳申请费用，论文加入审核池；</a:t>
              </a:r>
            </a:p>
          </p:txBody>
        </p:sp>
        <p:sp>
          <p:nvSpPr>
            <p:cNvPr id="90" name="ïṣḻiḓè"/>
            <p:cNvSpPr/>
            <p:nvPr/>
          </p:nvSpPr>
          <p:spPr bwMode="auto">
            <a:xfrm>
              <a:off x="756387" y="1446218"/>
              <a:ext cx="149225" cy="149225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91" name="îṧľiďé"/>
          <p:cNvGrpSpPr/>
          <p:nvPr/>
        </p:nvGrpSpPr>
        <p:grpSpPr>
          <a:xfrm>
            <a:off x="768350" y="4690110"/>
            <a:ext cx="4605655" cy="1420495"/>
            <a:chOff x="756387" y="1123951"/>
            <a:chExt cx="4497085" cy="793758"/>
          </a:xfrm>
        </p:grpSpPr>
        <p:sp>
          <p:nvSpPr>
            <p:cNvPr id="92" name="iṩlïdé"/>
            <p:cNvSpPr txBox="1"/>
            <p:nvPr/>
          </p:nvSpPr>
          <p:spPr>
            <a:xfrm>
              <a:off x="980225" y="1123951"/>
              <a:ext cx="4273247" cy="793758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sz="16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3. 热度奖池（奖励每月最好评的论文）</a:t>
              </a:r>
            </a:p>
          </p:txBody>
        </p:sp>
        <p:sp>
          <p:nvSpPr>
            <p:cNvPr id="93" name="îşļiḑê"/>
            <p:cNvSpPr/>
            <p:nvPr/>
          </p:nvSpPr>
          <p:spPr bwMode="auto">
            <a:xfrm>
              <a:off x="756387" y="1446218"/>
              <a:ext cx="149225" cy="149225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297E149A-7E44-4672-9BF7-8F0EBB36C1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400" y="182236"/>
            <a:ext cx="6411595" cy="4276099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4960" y="248922"/>
            <a:ext cx="284480" cy="518156"/>
            <a:chOff x="690880" y="391162"/>
            <a:chExt cx="284480" cy="518156"/>
          </a:xfrm>
        </p:grpSpPr>
        <p:grpSp>
          <p:nvGrpSpPr>
            <p:cNvPr id="3" name="组合 2"/>
            <p:cNvGrpSpPr/>
            <p:nvPr/>
          </p:nvGrpSpPr>
          <p:grpSpPr>
            <a:xfrm>
              <a:off x="690880" y="528320"/>
              <a:ext cx="284480" cy="380998"/>
              <a:chOff x="1930400" y="528320"/>
              <a:chExt cx="284480" cy="38099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930400" y="528320"/>
                <a:ext cx="284480" cy="2438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 flipV="1">
                <a:off x="1930400" y="843280"/>
                <a:ext cx="284480" cy="660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 flipV="1">
              <a:off x="690880" y="391162"/>
              <a:ext cx="284480" cy="660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63600" y="248922"/>
            <a:ext cx="4375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产品设计</a:t>
            </a:r>
            <a:r>
              <a:rPr lang="en-US" altLang="zh-CN" sz="28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-</a:t>
            </a:r>
            <a:r>
              <a:rPr lang="zh-CN" altLang="en-US" sz="24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论文审核</a:t>
            </a:r>
          </a:p>
        </p:txBody>
      </p:sp>
      <p:sp>
        <p:nvSpPr>
          <p:cNvPr id="9" name="îsḷiďe"/>
          <p:cNvSpPr/>
          <p:nvPr/>
        </p:nvSpPr>
        <p:spPr>
          <a:xfrm>
            <a:off x="0" y="4461510"/>
            <a:ext cx="12192000" cy="2455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723505" y="4497070"/>
            <a:ext cx="4457700" cy="2190750"/>
            <a:chOff x="12145" y="6632"/>
            <a:chExt cx="7020" cy="3450"/>
          </a:xfrm>
        </p:grpSpPr>
        <p:sp>
          <p:nvSpPr>
            <p:cNvPr id="10" name="í$1iḋé"/>
            <p:cNvSpPr/>
            <p:nvPr/>
          </p:nvSpPr>
          <p:spPr>
            <a:xfrm>
              <a:off x="12155" y="6632"/>
              <a:ext cx="7010" cy="3450"/>
            </a:xfrm>
            <a:custGeom>
              <a:avLst/>
              <a:gdLst/>
              <a:ahLst/>
              <a:cxnLst/>
              <a:rect l="l" t="t" r="r" b="b"/>
              <a:pathLst>
                <a:path w="1076" h="529" extrusionOk="0">
                  <a:moveTo>
                    <a:pt x="1" y="529"/>
                  </a:moveTo>
                  <a:cubicBezTo>
                    <a:pt x="52" y="529"/>
                    <a:pt x="52" y="529"/>
                    <a:pt x="52" y="529"/>
                  </a:cubicBezTo>
                  <a:cubicBezTo>
                    <a:pt x="52" y="526"/>
                    <a:pt x="52" y="522"/>
                    <a:pt x="53" y="519"/>
                  </a:cubicBezTo>
                  <a:cubicBezTo>
                    <a:pt x="53" y="518"/>
                    <a:pt x="53" y="516"/>
                    <a:pt x="53" y="515"/>
                  </a:cubicBezTo>
                  <a:cubicBezTo>
                    <a:pt x="54" y="511"/>
                    <a:pt x="54" y="511"/>
                    <a:pt x="54" y="511"/>
                  </a:cubicBezTo>
                  <a:cubicBezTo>
                    <a:pt x="54" y="508"/>
                    <a:pt x="54" y="505"/>
                    <a:pt x="55" y="503"/>
                  </a:cubicBezTo>
                  <a:cubicBezTo>
                    <a:pt x="55" y="500"/>
                    <a:pt x="56" y="497"/>
                    <a:pt x="56" y="494"/>
                  </a:cubicBezTo>
                  <a:cubicBezTo>
                    <a:pt x="57" y="492"/>
                    <a:pt x="57" y="489"/>
                    <a:pt x="58" y="486"/>
                  </a:cubicBezTo>
                  <a:cubicBezTo>
                    <a:pt x="58" y="483"/>
                    <a:pt x="59" y="480"/>
                    <a:pt x="60" y="477"/>
                  </a:cubicBezTo>
                  <a:cubicBezTo>
                    <a:pt x="60" y="475"/>
                    <a:pt x="61" y="472"/>
                    <a:pt x="61" y="469"/>
                  </a:cubicBezTo>
                  <a:cubicBezTo>
                    <a:pt x="63" y="463"/>
                    <a:pt x="64" y="458"/>
                    <a:pt x="66" y="452"/>
                  </a:cubicBezTo>
                  <a:cubicBezTo>
                    <a:pt x="67" y="446"/>
                    <a:pt x="69" y="441"/>
                    <a:pt x="71" y="435"/>
                  </a:cubicBezTo>
                  <a:cubicBezTo>
                    <a:pt x="72" y="431"/>
                    <a:pt x="72" y="431"/>
                    <a:pt x="72" y="431"/>
                  </a:cubicBezTo>
                  <a:cubicBezTo>
                    <a:pt x="74" y="427"/>
                    <a:pt x="74" y="427"/>
                    <a:pt x="74" y="427"/>
                  </a:cubicBezTo>
                  <a:cubicBezTo>
                    <a:pt x="75" y="424"/>
                    <a:pt x="76" y="421"/>
                    <a:pt x="77" y="418"/>
                  </a:cubicBezTo>
                  <a:cubicBezTo>
                    <a:pt x="85" y="396"/>
                    <a:pt x="95" y="374"/>
                    <a:pt x="108" y="353"/>
                  </a:cubicBezTo>
                  <a:cubicBezTo>
                    <a:pt x="132" y="310"/>
                    <a:pt x="165" y="271"/>
                    <a:pt x="204" y="240"/>
                  </a:cubicBezTo>
                  <a:cubicBezTo>
                    <a:pt x="243" y="208"/>
                    <a:pt x="288" y="183"/>
                    <a:pt x="335" y="168"/>
                  </a:cubicBezTo>
                  <a:cubicBezTo>
                    <a:pt x="382" y="152"/>
                    <a:pt x="431" y="146"/>
                    <a:pt x="478" y="148"/>
                  </a:cubicBezTo>
                  <a:cubicBezTo>
                    <a:pt x="487" y="149"/>
                    <a:pt x="487" y="149"/>
                    <a:pt x="487" y="149"/>
                  </a:cubicBezTo>
                  <a:cubicBezTo>
                    <a:pt x="489" y="149"/>
                    <a:pt x="489" y="149"/>
                    <a:pt x="489" y="149"/>
                  </a:cubicBezTo>
                  <a:cubicBezTo>
                    <a:pt x="486" y="149"/>
                    <a:pt x="489" y="149"/>
                    <a:pt x="488" y="149"/>
                  </a:cubicBezTo>
                  <a:cubicBezTo>
                    <a:pt x="489" y="149"/>
                    <a:pt x="489" y="149"/>
                    <a:pt x="489" y="149"/>
                  </a:cubicBezTo>
                  <a:cubicBezTo>
                    <a:pt x="490" y="149"/>
                    <a:pt x="490" y="149"/>
                    <a:pt x="490" y="149"/>
                  </a:cubicBezTo>
                  <a:cubicBezTo>
                    <a:pt x="495" y="150"/>
                    <a:pt x="495" y="150"/>
                    <a:pt x="495" y="150"/>
                  </a:cubicBezTo>
                  <a:cubicBezTo>
                    <a:pt x="506" y="151"/>
                    <a:pt x="506" y="151"/>
                    <a:pt x="506" y="151"/>
                  </a:cubicBezTo>
                  <a:cubicBezTo>
                    <a:pt x="511" y="151"/>
                    <a:pt x="511" y="151"/>
                    <a:pt x="511" y="151"/>
                  </a:cubicBezTo>
                  <a:cubicBezTo>
                    <a:pt x="513" y="151"/>
                    <a:pt x="514" y="152"/>
                    <a:pt x="515" y="152"/>
                  </a:cubicBezTo>
                  <a:cubicBezTo>
                    <a:pt x="520" y="153"/>
                    <a:pt x="525" y="154"/>
                    <a:pt x="531" y="155"/>
                  </a:cubicBezTo>
                  <a:cubicBezTo>
                    <a:pt x="536" y="156"/>
                    <a:pt x="542" y="157"/>
                    <a:pt x="548" y="158"/>
                  </a:cubicBezTo>
                  <a:cubicBezTo>
                    <a:pt x="570" y="163"/>
                    <a:pt x="591" y="171"/>
                    <a:pt x="611" y="179"/>
                  </a:cubicBezTo>
                  <a:cubicBezTo>
                    <a:pt x="631" y="188"/>
                    <a:pt x="650" y="198"/>
                    <a:pt x="668" y="210"/>
                  </a:cubicBezTo>
                  <a:cubicBezTo>
                    <a:pt x="685" y="221"/>
                    <a:pt x="701" y="234"/>
                    <a:pt x="715" y="247"/>
                  </a:cubicBezTo>
                  <a:cubicBezTo>
                    <a:pt x="719" y="250"/>
                    <a:pt x="723" y="253"/>
                    <a:pt x="726" y="257"/>
                  </a:cubicBezTo>
                  <a:cubicBezTo>
                    <a:pt x="729" y="260"/>
                    <a:pt x="733" y="264"/>
                    <a:pt x="736" y="267"/>
                  </a:cubicBezTo>
                  <a:cubicBezTo>
                    <a:pt x="742" y="274"/>
                    <a:pt x="748" y="281"/>
                    <a:pt x="754" y="288"/>
                  </a:cubicBezTo>
                  <a:cubicBezTo>
                    <a:pt x="755" y="290"/>
                    <a:pt x="757" y="292"/>
                    <a:pt x="758" y="294"/>
                  </a:cubicBezTo>
                  <a:cubicBezTo>
                    <a:pt x="760" y="295"/>
                    <a:pt x="761" y="297"/>
                    <a:pt x="762" y="299"/>
                  </a:cubicBezTo>
                  <a:cubicBezTo>
                    <a:pt x="765" y="303"/>
                    <a:pt x="767" y="306"/>
                    <a:pt x="770" y="310"/>
                  </a:cubicBezTo>
                  <a:cubicBezTo>
                    <a:pt x="772" y="313"/>
                    <a:pt x="775" y="317"/>
                    <a:pt x="777" y="321"/>
                  </a:cubicBezTo>
                  <a:cubicBezTo>
                    <a:pt x="779" y="324"/>
                    <a:pt x="781" y="328"/>
                    <a:pt x="783" y="331"/>
                  </a:cubicBezTo>
                  <a:cubicBezTo>
                    <a:pt x="788" y="338"/>
                    <a:pt x="791" y="346"/>
                    <a:pt x="795" y="353"/>
                  </a:cubicBezTo>
                  <a:cubicBezTo>
                    <a:pt x="797" y="356"/>
                    <a:pt x="798" y="360"/>
                    <a:pt x="800" y="363"/>
                  </a:cubicBezTo>
                  <a:cubicBezTo>
                    <a:pt x="801" y="365"/>
                    <a:pt x="802" y="367"/>
                    <a:pt x="802" y="369"/>
                  </a:cubicBezTo>
                  <a:cubicBezTo>
                    <a:pt x="803" y="370"/>
                    <a:pt x="804" y="372"/>
                    <a:pt x="805" y="374"/>
                  </a:cubicBezTo>
                  <a:cubicBezTo>
                    <a:pt x="806" y="377"/>
                    <a:pt x="807" y="381"/>
                    <a:pt x="809" y="384"/>
                  </a:cubicBezTo>
                  <a:cubicBezTo>
                    <a:pt x="810" y="388"/>
                    <a:pt x="811" y="391"/>
                    <a:pt x="812" y="394"/>
                  </a:cubicBezTo>
                  <a:cubicBezTo>
                    <a:pt x="815" y="401"/>
                    <a:pt x="817" y="407"/>
                    <a:pt x="818" y="414"/>
                  </a:cubicBezTo>
                  <a:cubicBezTo>
                    <a:pt x="826" y="439"/>
                    <a:pt x="829" y="462"/>
                    <a:pt x="830" y="480"/>
                  </a:cubicBezTo>
                  <a:cubicBezTo>
                    <a:pt x="830" y="483"/>
                    <a:pt x="831" y="485"/>
                    <a:pt x="831" y="487"/>
                  </a:cubicBezTo>
                  <a:cubicBezTo>
                    <a:pt x="831" y="489"/>
                    <a:pt x="831" y="491"/>
                    <a:pt x="831" y="494"/>
                  </a:cubicBezTo>
                  <a:cubicBezTo>
                    <a:pt x="831" y="498"/>
                    <a:pt x="831" y="502"/>
                    <a:pt x="831" y="505"/>
                  </a:cubicBezTo>
                  <a:cubicBezTo>
                    <a:pt x="831" y="512"/>
                    <a:pt x="831" y="518"/>
                    <a:pt x="831" y="523"/>
                  </a:cubicBezTo>
                  <a:cubicBezTo>
                    <a:pt x="831" y="525"/>
                    <a:pt x="831" y="527"/>
                    <a:pt x="831" y="529"/>
                  </a:cubicBezTo>
                  <a:cubicBezTo>
                    <a:pt x="1076" y="529"/>
                    <a:pt x="1076" y="529"/>
                    <a:pt x="1076" y="529"/>
                  </a:cubicBezTo>
                  <a:cubicBezTo>
                    <a:pt x="1075" y="525"/>
                    <a:pt x="1075" y="519"/>
                    <a:pt x="1074" y="513"/>
                  </a:cubicBezTo>
                  <a:cubicBezTo>
                    <a:pt x="1074" y="504"/>
                    <a:pt x="1072" y="494"/>
                    <a:pt x="1071" y="482"/>
                  </a:cubicBezTo>
                  <a:cubicBezTo>
                    <a:pt x="1070" y="476"/>
                    <a:pt x="1068" y="470"/>
                    <a:pt x="1067" y="463"/>
                  </a:cubicBezTo>
                  <a:cubicBezTo>
                    <a:pt x="1067" y="459"/>
                    <a:pt x="1066" y="456"/>
                    <a:pt x="1065" y="452"/>
                  </a:cubicBezTo>
                  <a:cubicBezTo>
                    <a:pt x="1065" y="449"/>
                    <a:pt x="1064" y="445"/>
                    <a:pt x="1063" y="441"/>
                  </a:cubicBezTo>
                  <a:cubicBezTo>
                    <a:pt x="1056" y="410"/>
                    <a:pt x="1045" y="374"/>
                    <a:pt x="1028" y="334"/>
                  </a:cubicBezTo>
                  <a:cubicBezTo>
                    <a:pt x="1023" y="325"/>
                    <a:pt x="1019" y="314"/>
                    <a:pt x="1013" y="304"/>
                  </a:cubicBezTo>
                  <a:cubicBezTo>
                    <a:pt x="1010" y="299"/>
                    <a:pt x="1008" y="294"/>
                    <a:pt x="1005" y="289"/>
                  </a:cubicBezTo>
                  <a:cubicBezTo>
                    <a:pt x="1002" y="284"/>
                    <a:pt x="999" y="279"/>
                    <a:pt x="996" y="273"/>
                  </a:cubicBezTo>
                  <a:cubicBezTo>
                    <a:pt x="994" y="271"/>
                    <a:pt x="993" y="268"/>
                    <a:pt x="991" y="266"/>
                  </a:cubicBezTo>
                  <a:cubicBezTo>
                    <a:pt x="990" y="263"/>
                    <a:pt x="988" y="261"/>
                    <a:pt x="986" y="258"/>
                  </a:cubicBezTo>
                  <a:cubicBezTo>
                    <a:pt x="983" y="253"/>
                    <a:pt x="980" y="248"/>
                    <a:pt x="976" y="242"/>
                  </a:cubicBezTo>
                  <a:cubicBezTo>
                    <a:pt x="969" y="232"/>
                    <a:pt x="962" y="222"/>
                    <a:pt x="953" y="211"/>
                  </a:cubicBezTo>
                  <a:cubicBezTo>
                    <a:pt x="949" y="206"/>
                    <a:pt x="945" y="201"/>
                    <a:pt x="941" y="196"/>
                  </a:cubicBezTo>
                  <a:cubicBezTo>
                    <a:pt x="936" y="191"/>
                    <a:pt x="932" y="186"/>
                    <a:pt x="927" y="181"/>
                  </a:cubicBezTo>
                  <a:cubicBezTo>
                    <a:pt x="923" y="176"/>
                    <a:pt x="918" y="171"/>
                    <a:pt x="913" y="166"/>
                  </a:cubicBezTo>
                  <a:cubicBezTo>
                    <a:pt x="911" y="164"/>
                    <a:pt x="908" y="161"/>
                    <a:pt x="906" y="159"/>
                  </a:cubicBezTo>
                  <a:cubicBezTo>
                    <a:pt x="903" y="156"/>
                    <a:pt x="901" y="154"/>
                    <a:pt x="898" y="152"/>
                  </a:cubicBezTo>
                  <a:cubicBezTo>
                    <a:pt x="888" y="142"/>
                    <a:pt x="877" y="133"/>
                    <a:pt x="866" y="123"/>
                  </a:cubicBezTo>
                  <a:cubicBezTo>
                    <a:pt x="861" y="119"/>
                    <a:pt x="855" y="115"/>
                    <a:pt x="849" y="110"/>
                  </a:cubicBezTo>
                  <a:cubicBezTo>
                    <a:pt x="843" y="106"/>
                    <a:pt x="837" y="102"/>
                    <a:pt x="831" y="97"/>
                  </a:cubicBezTo>
                  <a:cubicBezTo>
                    <a:pt x="807" y="81"/>
                    <a:pt x="781" y="65"/>
                    <a:pt x="753" y="52"/>
                  </a:cubicBezTo>
                  <a:cubicBezTo>
                    <a:pt x="725" y="39"/>
                    <a:pt x="696" y="28"/>
                    <a:pt x="665" y="20"/>
                  </a:cubicBezTo>
                  <a:cubicBezTo>
                    <a:pt x="635" y="11"/>
                    <a:pt x="603" y="5"/>
                    <a:pt x="571" y="2"/>
                  </a:cubicBezTo>
                  <a:cubicBezTo>
                    <a:pt x="563" y="2"/>
                    <a:pt x="555" y="1"/>
                    <a:pt x="547" y="1"/>
                  </a:cubicBezTo>
                  <a:cubicBezTo>
                    <a:pt x="539" y="0"/>
                    <a:pt x="530" y="0"/>
                    <a:pt x="521" y="0"/>
                  </a:cubicBezTo>
                  <a:cubicBezTo>
                    <a:pt x="519" y="0"/>
                    <a:pt x="517" y="0"/>
                    <a:pt x="515" y="0"/>
                  </a:cubicBezTo>
                  <a:cubicBezTo>
                    <a:pt x="510" y="0"/>
                    <a:pt x="510" y="0"/>
                    <a:pt x="510" y="0"/>
                  </a:cubicBezTo>
                  <a:cubicBezTo>
                    <a:pt x="499" y="1"/>
                    <a:pt x="499" y="1"/>
                    <a:pt x="499" y="1"/>
                  </a:cubicBezTo>
                  <a:cubicBezTo>
                    <a:pt x="494" y="1"/>
                    <a:pt x="494" y="1"/>
                    <a:pt x="494" y="1"/>
                  </a:cubicBezTo>
                  <a:cubicBezTo>
                    <a:pt x="493" y="1"/>
                    <a:pt x="493" y="1"/>
                    <a:pt x="493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3" y="1"/>
                    <a:pt x="489" y="1"/>
                  </a:cubicBezTo>
                  <a:cubicBezTo>
                    <a:pt x="486" y="1"/>
                    <a:pt x="486" y="1"/>
                    <a:pt x="486" y="1"/>
                  </a:cubicBezTo>
                  <a:cubicBezTo>
                    <a:pt x="474" y="2"/>
                    <a:pt x="474" y="2"/>
                    <a:pt x="474" y="2"/>
                  </a:cubicBezTo>
                  <a:cubicBezTo>
                    <a:pt x="410" y="8"/>
                    <a:pt x="345" y="25"/>
                    <a:pt x="287" y="54"/>
                  </a:cubicBezTo>
                  <a:cubicBezTo>
                    <a:pt x="229" y="82"/>
                    <a:pt x="177" y="121"/>
                    <a:pt x="135" y="167"/>
                  </a:cubicBezTo>
                  <a:cubicBezTo>
                    <a:pt x="93" y="213"/>
                    <a:pt x="60" y="265"/>
                    <a:pt x="38" y="318"/>
                  </a:cubicBezTo>
                  <a:cubicBezTo>
                    <a:pt x="27" y="345"/>
                    <a:pt x="18" y="372"/>
                    <a:pt x="12" y="399"/>
                  </a:cubicBezTo>
                  <a:cubicBezTo>
                    <a:pt x="11" y="403"/>
                    <a:pt x="11" y="406"/>
                    <a:pt x="10" y="409"/>
                  </a:cubicBezTo>
                  <a:cubicBezTo>
                    <a:pt x="9" y="414"/>
                    <a:pt x="9" y="414"/>
                    <a:pt x="9" y="414"/>
                  </a:cubicBezTo>
                  <a:cubicBezTo>
                    <a:pt x="8" y="420"/>
                    <a:pt x="8" y="420"/>
                    <a:pt x="8" y="420"/>
                  </a:cubicBezTo>
                  <a:cubicBezTo>
                    <a:pt x="7" y="426"/>
                    <a:pt x="6" y="433"/>
                    <a:pt x="5" y="440"/>
                  </a:cubicBezTo>
                  <a:cubicBezTo>
                    <a:pt x="4" y="446"/>
                    <a:pt x="3" y="453"/>
                    <a:pt x="3" y="459"/>
                  </a:cubicBezTo>
                  <a:cubicBezTo>
                    <a:pt x="2" y="463"/>
                    <a:pt x="2" y="466"/>
                    <a:pt x="2" y="469"/>
                  </a:cubicBezTo>
                  <a:cubicBezTo>
                    <a:pt x="1" y="473"/>
                    <a:pt x="1" y="476"/>
                    <a:pt x="1" y="479"/>
                  </a:cubicBezTo>
                  <a:cubicBezTo>
                    <a:pt x="1" y="482"/>
                    <a:pt x="1" y="486"/>
                    <a:pt x="0" y="489"/>
                  </a:cubicBezTo>
                  <a:cubicBezTo>
                    <a:pt x="0" y="492"/>
                    <a:pt x="0" y="495"/>
                    <a:pt x="0" y="499"/>
                  </a:cubicBezTo>
                  <a:cubicBezTo>
                    <a:pt x="0" y="502"/>
                    <a:pt x="0" y="505"/>
                    <a:pt x="0" y="508"/>
                  </a:cubicBezTo>
                  <a:cubicBezTo>
                    <a:pt x="0" y="513"/>
                    <a:pt x="0" y="513"/>
                    <a:pt x="0" y="513"/>
                  </a:cubicBezTo>
                  <a:cubicBezTo>
                    <a:pt x="0" y="515"/>
                    <a:pt x="0" y="516"/>
                    <a:pt x="0" y="518"/>
                  </a:cubicBezTo>
                  <a:cubicBezTo>
                    <a:pt x="0" y="522"/>
                    <a:pt x="1" y="525"/>
                    <a:pt x="1" y="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40" tIns="45720" rIns="91440" bIns="45720" anchor="t" anchorCtr="0">
              <a:norm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1" name="iṡ1iḋè"/>
            <p:cNvSpPr/>
            <p:nvPr/>
          </p:nvSpPr>
          <p:spPr>
            <a:xfrm>
              <a:off x="12145" y="6632"/>
              <a:ext cx="5784" cy="3450"/>
            </a:xfrm>
            <a:custGeom>
              <a:avLst/>
              <a:gdLst/>
              <a:ahLst/>
              <a:cxnLst/>
              <a:rect l="l" t="t" r="r" b="b"/>
              <a:pathLst>
                <a:path w="888" h="529" extrusionOk="0">
                  <a:moveTo>
                    <a:pt x="872" y="128"/>
                  </a:moveTo>
                  <a:cubicBezTo>
                    <a:pt x="870" y="127"/>
                    <a:pt x="868" y="125"/>
                    <a:pt x="866" y="123"/>
                  </a:cubicBezTo>
                  <a:cubicBezTo>
                    <a:pt x="861" y="119"/>
                    <a:pt x="855" y="115"/>
                    <a:pt x="849" y="110"/>
                  </a:cubicBezTo>
                  <a:cubicBezTo>
                    <a:pt x="843" y="106"/>
                    <a:pt x="837" y="102"/>
                    <a:pt x="831" y="97"/>
                  </a:cubicBezTo>
                  <a:cubicBezTo>
                    <a:pt x="807" y="81"/>
                    <a:pt x="781" y="65"/>
                    <a:pt x="753" y="52"/>
                  </a:cubicBezTo>
                  <a:cubicBezTo>
                    <a:pt x="725" y="39"/>
                    <a:pt x="696" y="28"/>
                    <a:pt x="665" y="20"/>
                  </a:cubicBezTo>
                  <a:cubicBezTo>
                    <a:pt x="635" y="11"/>
                    <a:pt x="603" y="5"/>
                    <a:pt x="571" y="2"/>
                  </a:cubicBezTo>
                  <a:cubicBezTo>
                    <a:pt x="563" y="2"/>
                    <a:pt x="555" y="1"/>
                    <a:pt x="547" y="1"/>
                  </a:cubicBezTo>
                  <a:cubicBezTo>
                    <a:pt x="539" y="0"/>
                    <a:pt x="530" y="0"/>
                    <a:pt x="521" y="0"/>
                  </a:cubicBezTo>
                  <a:cubicBezTo>
                    <a:pt x="519" y="0"/>
                    <a:pt x="517" y="0"/>
                    <a:pt x="515" y="0"/>
                  </a:cubicBezTo>
                  <a:cubicBezTo>
                    <a:pt x="510" y="0"/>
                    <a:pt x="510" y="0"/>
                    <a:pt x="510" y="0"/>
                  </a:cubicBezTo>
                  <a:cubicBezTo>
                    <a:pt x="499" y="1"/>
                    <a:pt x="499" y="1"/>
                    <a:pt x="499" y="1"/>
                  </a:cubicBezTo>
                  <a:cubicBezTo>
                    <a:pt x="494" y="1"/>
                    <a:pt x="494" y="1"/>
                    <a:pt x="494" y="1"/>
                  </a:cubicBezTo>
                  <a:cubicBezTo>
                    <a:pt x="493" y="1"/>
                    <a:pt x="493" y="1"/>
                    <a:pt x="493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3" y="1"/>
                    <a:pt x="489" y="1"/>
                  </a:cubicBezTo>
                  <a:cubicBezTo>
                    <a:pt x="486" y="1"/>
                    <a:pt x="486" y="1"/>
                    <a:pt x="486" y="1"/>
                  </a:cubicBezTo>
                  <a:cubicBezTo>
                    <a:pt x="474" y="2"/>
                    <a:pt x="474" y="2"/>
                    <a:pt x="474" y="2"/>
                  </a:cubicBezTo>
                  <a:cubicBezTo>
                    <a:pt x="410" y="8"/>
                    <a:pt x="345" y="25"/>
                    <a:pt x="287" y="54"/>
                  </a:cubicBezTo>
                  <a:cubicBezTo>
                    <a:pt x="229" y="82"/>
                    <a:pt x="177" y="121"/>
                    <a:pt x="135" y="167"/>
                  </a:cubicBezTo>
                  <a:cubicBezTo>
                    <a:pt x="93" y="213"/>
                    <a:pt x="60" y="265"/>
                    <a:pt x="38" y="318"/>
                  </a:cubicBezTo>
                  <a:cubicBezTo>
                    <a:pt x="27" y="345"/>
                    <a:pt x="18" y="372"/>
                    <a:pt x="12" y="399"/>
                  </a:cubicBezTo>
                  <a:cubicBezTo>
                    <a:pt x="11" y="403"/>
                    <a:pt x="11" y="406"/>
                    <a:pt x="10" y="409"/>
                  </a:cubicBezTo>
                  <a:cubicBezTo>
                    <a:pt x="9" y="414"/>
                    <a:pt x="9" y="414"/>
                    <a:pt x="9" y="414"/>
                  </a:cubicBezTo>
                  <a:cubicBezTo>
                    <a:pt x="8" y="420"/>
                    <a:pt x="8" y="420"/>
                    <a:pt x="8" y="420"/>
                  </a:cubicBezTo>
                  <a:cubicBezTo>
                    <a:pt x="7" y="426"/>
                    <a:pt x="6" y="433"/>
                    <a:pt x="5" y="440"/>
                  </a:cubicBezTo>
                  <a:cubicBezTo>
                    <a:pt x="4" y="446"/>
                    <a:pt x="3" y="453"/>
                    <a:pt x="3" y="459"/>
                  </a:cubicBezTo>
                  <a:cubicBezTo>
                    <a:pt x="2" y="463"/>
                    <a:pt x="2" y="466"/>
                    <a:pt x="2" y="469"/>
                  </a:cubicBezTo>
                  <a:cubicBezTo>
                    <a:pt x="1" y="473"/>
                    <a:pt x="1" y="476"/>
                    <a:pt x="1" y="479"/>
                  </a:cubicBezTo>
                  <a:cubicBezTo>
                    <a:pt x="1" y="482"/>
                    <a:pt x="1" y="486"/>
                    <a:pt x="0" y="489"/>
                  </a:cubicBezTo>
                  <a:cubicBezTo>
                    <a:pt x="0" y="492"/>
                    <a:pt x="0" y="495"/>
                    <a:pt x="0" y="499"/>
                  </a:cubicBezTo>
                  <a:cubicBezTo>
                    <a:pt x="0" y="502"/>
                    <a:pt x="0" y="505"/>
                    <a:pt x="0" y="508"/>
                  </a:cubicBezTo>
                  <a:cubicBezTo>
                    <a:pt x="0" y="513"/>
                    <a:pt x="0" y="513"/>
                    <a:pt x="0" y="513"/>
                  </a:cubicBezTo>
                  <a:cubicBezTo>
                    <a:pt x="0" y="515"/>
                    <a:pt x="0" y="516"/>
                    <a:pt x="0" y="518"/>
                  </a:cubicBezTo>
                  <a:cubicBezTo>
                    <a:pt x="0" y="522"/>
                    <a:pt x="1" y="525"/>
                    <a:pt x="1" y="529"/>
                  </a:cubicBezTo>
                  <a:cubicBezTo>
                    <a:pt x="52" y="529"/>
                    <a:pt x="52" y="529"/>
                    <a:pt x="52" y="529"/>
                  </a:cubicBezTo>
                  <a:cubicBezTo>
                    <a:pt x="52" y="526"/>
                    <a:pt x="52" y="522"/>
                    <a:pt x="53" y="519"/>
                  </a:cubicBezTo>
                  <a:cubicBezTo>
                    <a:pt x="53" y="518"/>
                    <a:pt x="53" y="516"/>
                    <a:pt x="53" y="515"/>
                  </a:cubicBezTo>
                  <a:cubicBezTo>
                    <a:pt x="54" y="511"/>
                    <a:pt x="54" y="511"/>
                    <a:pt x="54" y="511"/>
                  </a:cubicBezTo>
                  <a:cubicBezTo>
                    <a:pt x="54" y="508"/>
                    <a:pt x="54" y="505"/>
                    <a:pt x="55" y="503"/>
                  </a:cubicBezTo>
                  <a:cubicBezTo>
                    <a:pt x="55" y="500"/>
                    <a:pt x="56" y="497"/>
                    <a:pt x="56" y="494"/>
                  </a:cubicBezTo>
                  <a:cubicBezTo>
                    <a:pt x="57" y="492"/>
                    <a:pt x="57" y="489"/>
                    <a:pt x="58" y="486"/>
                  </a:cubicBezTo>
                  <a:cubicBezTo>
                    <a:pt x="58" y="483"/>
                    <a:pt x="59" y="480"/>
                    <a:pt x="60" y="477"/>
                  </a:cubicBezTo>
                  <a:cubicBezTo>
                    <a:pt x="60" y="475"/>
                    <a:pt x="61" y="472"/>
                    <a:pt x="61" y="469"/>
                  </a:cubicBezTo>
                  <a:cubicBezTo>
                    <a:pt x="63" y="463"/>
                    <a:pt x="64" y="458"/>
                    <a:pt x="66" y="452"/>
                  </a:cubicBezTo>
                  <a:cubicBezTo>
                    <a:pt x="67" y="446"/>
                    <a:pt x="69" y="441"/>
                    <a:pt x="71" y="435"/>
                  </a:cubicBezTo>
                  <a:cubicBezTo>
                    <a:pt x="72" y="431"/>
                    <a:pt x="72" y="431"/>
                    <a:pt x="72" y="431"/>
                  </a:cubicBezTo>
                  <a:cubicBezTo>
                    <a:pt x="74" y="427"/>
                    <a:pt x="74" y="427"/>
                    <a:pt x="74" y="427"/>
                  </a:cubicBezTo>
                  <a:cubicBezTo>
                    <a:pt x="75" y="424"/>
                    <a:pt x="76" y="421"/>
                    <a:pt x="77" y="418"/>
                  </a:cubicBezTo>
                  <a:cubicBezTo>
                    <a:pt x="85" y="396"/>
                    <a:pt x="95" y="374"/>
                    <a:pt x="108" y="353"/>
                  </a:cubicBezTo>
                  <a:cubicBezTo>
                    <a:pt x="132" y="310"/>
                    <a:pt x="165" y="271"/>
                    <a:pt x="204" y="240"/>
                  </a:cubicBezTo>
                  <a:cubicBezTo>
                    <a:pt x="243" y="208"/>
                    <a:pt x="288" y="183"/>
                    <a:pt x="335" y="168"/>
                  </a:cubicBezTo>
                  <a:cubicBezTo>
                    <a:pt x="382" y="152"/>
                    <a:pt x="431" y="146"/>
                    <a:pt x="478" y="148"/>
                  </a:cubicBezTo>
                  <a:cubicBezTo>
                    <a:pt x="487" y="149"/>
                    <a:pt x="487" y="149"/>
                    <a:pt x="487" y="149"/>
                  </a:cubicBezTo>
                  <a:cubicBezTo>
                    <a:pt x="489" y="149"/>
                    <a:pt x="489" y="149"/>
                    <a:pt x="489" y="149"/>
                  </a:cubicBezTo>
                  <a:cubicBezTo>
                    <a:pt x="486" y="149"/>
                    <a:pt x="489" y="149"/>
                    <a:pt x="488" y="149"/>
                  </a:cubicBezTo>
                  <a:cubicBezTo>
                    <a:pt x="489" y="149"/>
                    <a:pt x="489" y="149"/>
                    <a:pt x="489" y="149"/>
                  </a:cubicBezTo>
                  <a:cubicBezTo>
                    <a:pt x="490" y="149"/>
                    <a:pt x="490" y="149"/>
                    <a:pt x="490" y="149"/>
                  </a:cubicBezTo>
                  <a:cubicBezTo>
                    <a:pt x="495" y="150"/>
                    <a:pt x="495" y="150"/>
                    <a:pt x="495" y="150"/>
                  </a:cubicBezTo>
                  <a:cubicBezTo>
                    <a:pt x="506" y="151"/>
                    <a:pt x="506" y="151"/>
                    <a:pt x="506" y="151"/>
                  </a:cubicBezTo>
                  <a:cubicBezTo>
                    <a:pt x="511" y="151"/>
                    <a:pt x="511" y="151"/>
                    <a:pt x="511" y="151"/>
                  </a:cubicBezTo>
                  <a:cubicBezTo>
                    <a:pt x="513" y="151"/>
                    <a:pt x="514" y="152"/>
                    <a:pt x="515" y="152"/>
                  </a:cubicBezTo>
                  <a:cubicBezTo>
                    <a:pt x="520" y="153"/>
                    <a:pt x="525" y="154"/>
                    <a:pt x="531" y="155"/>
                  </a:cubicBezTo>
                  <a:cubicBezTo>
                    <a:pt x="536" y="156"/>
                    <a:pt x="542" y="157"/>
                    <a:pt x="548" y="158"/>
                  </a:cubicBezTo>
                  <a:cubicBezTo>
                    <a:pt x="570" y="163"/>
                    <a:pt x="591" y="171"/>
                    <a:pt x="611" y="179"/>
                  </a:cubicBezTo>
                  <a:cubicBezTo>
                    <a:pt x="631" y="188"/>
                    <a:pt x="650" y="198"/>
                    <a:pt x="668" y="210"/>
                  </a:cubicBezTo>
                  <a:cubicBezTo>
                    <a:pt x="685" y="221"/>
                    <a:pt x="701" y="234"/>
                    <a:pt x="715" y="247"/>
                  </a:cubicBezTo>
                  <a:cubicBezTo>
                    <a:pt x="719" y="250"/>
                    <a:pt x="723" y="253"/>
                    <a:pt x="726" y="257"/>
                  </a:cubicBezTo>
                  <a:cubicBezTo>
                    <a:pt x="729" y="260"/>
                    <a:pt x="733" y="264"/>
                    <a:pt x="736" y="267"/>
                  </a:cubicBezTo>
                  <a:cubicBezTo>
                    <a:pt x="739" y="271"/>
                    <a:pt x="742" y="274"/>
                    <a:pt x="745" y="278"/>
                  </a:cubicBezTo>
                  <a:cubicBezTo>
                    <a:pt x="888" y="264"/>
                    <a:pt x="888" y="264"/>
                    <a:pt x="888" y="264"/>
                  </a:cubicBezTo>
                  <a:lnTo>
                    <a:pt x="872" y="12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t" anchorCtr="0">
              <a:norm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3" name="ïsḷïďé"/>
            <p:cNvSpPr/>
            <p:nvPr/>
          </p:nvSpPr>
          <p:spPr>
            <a:xfrm>
              <a:off x="12145" y="7210"/>
              <a:ext cx="2064" cy="2872"/>
            </a:xfrm>
            <a:custGeom>
              <a:avLst/>
              <a:gdLst/>
              <a:ahLst/>
              <a:cxnLst/>
              <a:rect l="l" t="t" r="r" b="b"/>
              <a:pathLst>
                <a:path w="207" h="362" extrusionOk="0">
                  <a:moveTo>
                    <a:pt x="200" y="0"/>
                  </a:moveTo>
                  <a:cubicBezTo>
                    <a:pt x="135" y="0"/>
                    <a:pt x="135" y="0"/>
                    <a:pt x="135" y="0"/>
                  </a:cubicBezTo>
                  <a:cubicBezTo>
                    <a:pt x="93" y="46"/>
                    <a:pt x="60" y="98"/>
                    <a:pt x="38" y="151"/>
                  </a:cubicBezTo>
                  <a:cubicBezTo>
                    <a:pt x="27" y="178"/>
                    <a:pt x="18" y="205"/>
                    <a:pt x="12" y="232"/>
                  </a:cubicBezTo>
                  <a:cubicBezTo>
                    <a:pt x="11" y="236"/>
                    <a:pt x="11" y="239"/>
                    <a:pt x="10" y="242"/>
                  </a:cubicBezTo>
                  <a:cubicBezTo>
                    <a:pt x="9" y="247"/>
                    <a:pt x="9" y="247"/>
                    <a:pt x="9" y="247"/>
                  </a:cubicBezTo>
                  <a:cubicBezTo>
                    <a:pt x="8" y="253"/>
                    <a:pt x="8" y="253"/>
                    <a:pt x="8" y="253"/>
                  </a:cubicBezTo>
                  <a:cubicBezTo>
                    <a:pt x="7" y="259"/>
                    <a:pt x="6" y="266"/>
                    <a:pt x="5" y="273"/>
                  </a:cubicBezTo>
                  <a:cubicBezTo>
                    <a:pt x="4" y="279"/>
                    <a:pt x="3" y="286"/>
                    <a:pt x="3" y="292"/>
                  </a:cubicBezTo>
                  <a:cubicBezTo>
                    <a:pt x="2" y="296"/>
                    <a:pt x="2" y="299"/>
                    <a:pt x="2" y="302"/>
                  </a:cubicBezTo>
                  <a:cubicBezTo>
                    <a:pt x="1" y="306"/>
                    <a:pt x="1" y="309"/>
                    <a:pt x="1" y="312"/>
                  </a:cubicBezTo>
                  <a:cubicBezTo>
                    <a:pt x="1" y="315"/>
                    <a:pt x="1" y="319"/>
                    <a:pt x="0" y="322"/>
                  </a:cubicBezTo>
                  <a:cubicBezTo>
                    <a:pt x="0" y="325"/>
                    <a:pt x="0" y="328"/>
                    <a:pt x="0" y="332"/>
                  </a:cubicBezTo>
                  <a:cubicBezTo>
                    <a:pt x="0" y="335"/>
                    <a:pt x="0" y="338"/>
                    <a:pt x="0" y="341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0" y="348"/>
                    <a:pt x="0" y="349"/>
                    <a:pt x="0" y="351"/>
                  </a:cubicBezTo>
                  <a:cubicBezTo>
                    <a:pt x="0" y="355"/>
                    <a:pt x="1" y="358"/>
                    <a:pt x="1" y="362"/>
                  </a:cubicBezTo>
                  <a:cubicBezTo>
                    <a:pt x="52" y="362"/>
                    <a:pt x="52" y="362"/>
                    <a:pt x="52" y="362"/>
                  </a:cubicBezTo>
                  <a:cubicBezTo>
                    <a:pt x="52" y="359"/>
                    <a:pt x="52" y="355"/>
                    <a:pt x="53" y="352"/>
                  </a:cubicBezTo>
                  <a:cubicBezTo>
                    <a:pt x="53" y="351"/>
                    <a:pt x="53" y="349"/>
                    <a:pt x="53" y="348"/>
                  </a:cubicBezTo>
                  <a:cubicBezTo>
                    <a:pt x="54" y="344"/>
                    <a:pt x="54" y="344"/>
                    <a:pt x="54" y="344"/>
                  </a:cubicBezTo>
                  <a:cubicBezTo>
                    <a:pt x="54" y="341"/>
                    <a:pt x="54" y="338"/>
                    <a:pt x="55" y="336"/>
                  </a:cubicBezTo>
                  <a:cubicBezTo>
                    <a:pt x="55" y="333"/>
                    <a:pt x="56" y="330"/>
                    <a:pt x="56" y="327"/>
                  </a:cubicBezTo>
                  <a:cubicBezTo>
                    <a:pt x="57" y="325"/>
                    <a:pt x="57" y="322"/>
                    <a:pt x="58" y="319"/>
                  </a:cubicBezTo>
                  <a:cubicBezTo>
                    <a:pt x="58" y="316"/>
                    <a:pt x="59" y="313"/>
                    <a:pt x="60" y="310"/>
                  </a:cubicBezTo>
                  <a:cubicBezTo>
                    <a:pt x="60" y="308"/>
                    <a:pt x="61" y="305"/>
                    <a:pt x="61" y="302"/>
                  </a:cubicBezTo>
                  <a:cubicBezTo>
                    <a:pt x="63" y="296"/>
                    <a:pt x="64" y="291"/>
                    <a:pt x="66" y="285"/>
                  </a:cubicBezTo>
                  <a:cubicBezTo>
                    <a:pt x="67" y="279"/>
                    <a:pt x="69" y="274"/>
                    <a:pt x="71" y="268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74" y="260"/>
                    <a:pt x="74" y="260"/>
                    <a:pt x="74" y="260"/>
                  </a:cubicBezTo>
                  <a:cubicBezTo>
                    <a:pt x="75" y="257"/>
                    <a:pt x="76" y="254"/>
                    <a:pt x="77" y="251"/>
                  </a:cubicBezTo>
                  <a:cubicBezTo>
                    <a:pt x="85" y="229"/>
                    <a:pt x="95" y="207"/>
                    <a:pt x="108" y="186"/>
                  </a:cubicBezTo>
                  <a:cubicBezTo>
                    <a:pt x="132" y="143"/>
                    <a:pt x="165" y="104"/>
                    <a:pt x="204" y="73"/>
                  </a:cubicBezTo>
                  <a:cubicBezTo>
                    <a:pt x="205" y="72"/>
                    <a:pt x="206" y="71"/>
                    <a:pt x="207" y="70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t" anchorCtr="0">
              <a:norm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14" name="îŝ1ïḋê"/>
          <p:cNvSpPr/>
          <p:nvPr/>
        </p:nvSpPr>
        <p:spPr>
          <a:xfrm rot="19620000">
            <a:off x="8935720" y="4709795"/>
            <a:ext cx="1337310" cy="2132965"/>
          </a:xfrm>
          <a:custGeom>
            <a:avLst/>
            <a:gdLst/>
            <a:ahLst/>
            <a:cxnLst/>
            <a:rect l="l" t="t" r="r" b="b"/>
            <a:pathLst>
              <a:path w="323" h="515" extrusionOk="0">
                <a:moveTo>
                  <a:pt x="323" y="0"/>
                </a:moveTo>
                <a:cubicBezTo>
                  <a:pt x="323" y="0"/>
                  <a:pt x="29" y="403"/>
                  <a:pt x="14" y="428"/>
                </a:cubicBezTo>
                <a:cubicBezTo>
                  <a:pt x="0" y="453"/>
                  <a:pt x="8" y="486"/>
                  <a:pt x="34" y="501"/>
                </a:cubicBezTo>
                <a:cubicBezTo>
                  <a:pt x="59" y="515"/>
                  <a:pt x="92" y="507"/>
                  <a:pt x="107" y="481"/>
                </a:cubicBezTo>
                <a:cubicBezTo>
                  <a:pt x="121" y="456"/>
                  <a:pt x="323" y="0"/>
                  <a:pt x="323" y="0"/>
                </a:cubicBezTo>
                <a:close/>
                <a:moveTo>
                  <a:pt x="44" y="483"/>
                </a:moveTo>
                <a:cubicBezTo>
                  <a:pt x="29" y="474"/>
                  <a:pt x="23" y="454"/>
                  <a:pt x="32" y="438"/>
                </a:cubicBezTo>
                <a:cubicBezTo>
                  <a:pt x="41" y="423"/>
                  <a:pt x="61" y="418"/>
                  <a:pt x="77" y="426"/>
                </a:cubicBezTo>
                <a:cubicBezTo>
                  <a:pt x="92" y="435"/>
                  <a:pt x="98" y="455"/>
                  <a:pt x="89" y="471"/>
                </a:cubicBezTo>
                <a:cubicBezTo>
                  <a:pt x="80" y="486"/>
                  <a:pt x="60" y="492"/>
                  <a:pt x="44" y="48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91440" tIns="45720" rIns="91440" bIns="4572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2" name="íşḻiḓe"/>
          <p:cNvSpPr txBox="1"/>
          <p:nvPr/>
        </p:nvSpPr>
        <p:spPr bwMode="auto">
          <a:xfrm>
            <a:off x="5804535" y="5668645"/>
            <a:ext cx="2658110" cy="44182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u="sng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论文上传</a:t>
            </a:r>
          </a:p>
        </p:txBody>
      </p:sp>
      <p:sp>
        <p:nvSpPr>
          <p:cNvPr id="17" name="íşḻiḓe"/>
          <p:cNvSpPr txBox="1"/>
          <p:nvPr/>
        </p:nvSpPr>
        <p:spPr bwMode="auto">
          <a:xfrm>
            <a:off x="8087995" y="4641850"/>
            <a:ext cx="2658110" cy="44182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u="sng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论文审核</a:t>
            </a:r>
          </a:p>
        </p:txBody>
      </p:sp>
      <p:sp>
        <p:nvSpPr>
          <p:cNvPr id="33" name="íşḻiḓe"/>
          <p:cNvSpPr txBox="1"/>
          <p:nvPr/>
        </p:nvSpPr>
        <p:spPr bwMode="auto">
          <a:xfrm>
            <a:off x="9523095" y="5911850"/>
            <a:ext cx="2658110" cy="44182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u="sng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论文阅读</a:t>
            </a:r>
          </a:p>
        </p:txBody>
      </p:sp>
      <p:cxnSp>
        <p:nvCxnSpPr>
          <p:cNvPr id="84" name="直接连接符 83"/>
          <p:cNvCxnSpPr/>
          <p:nvPr/>
        </p:nvCxnSpPr>
        <p:spPr>
          <a:xfrm>
            <a:off x="843280" y="1111885"/>
            <a:ext cx="0" cy="495998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íSľíḋe"/>
          <p:cNvGrpSpPr/>
          <p:nvPr/>
        </p:nvGrpSpPr>
        <p:grpSpPr>
          <a:xfrm>
            <a:off x="768350" y="1870075"/>
            <a:ext cx="3817825" cy="1492885"/>
            <a:chOff x="756387" y="1123951"/>
            <a:chExt cx="3817299" cy="793758"/>
          </a:xfrm>
        </p:grpSpPr>
        <p:sp>
          <p:nvSpPr>
            <p:cNvPr id="86" name="ïsļiḋè"/>
            <p:cNvSpPr txBox="1"/>
            <p:nvPr/>
          </p:nvSpPr>
          <p:spPr>
            <a:xfrm>
              <a:off x="980225" y="1123951"/>
              <a:ext cx="3593461" cy="793758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sz="16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2. 每月有20%的名额放出供用户竞标成为审核者；</a:t>
              </a:r>
            </a:p>
          </p:txBody>
        </p:sp>
        <p:sp>
          <p:nvSpPr>
            <p:cNvPr id="87" name="íṩḻiḓê"/>
            <p:cNvSpPr/>
            <p:nvPr/>
          </p:nvSpPr>
          <p:spPr bwMode="auto">
            <a:xfrm>
              <a:off x="756387" y="1446218"/>
              <a:ext cx="149225" cy="149225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88" name="íŝľíḍé"/>
          <p:cNvGrpSpPr/>
          <p:nvPr/>
        </p:nvGrpSpPr>
        <p:grpSpPr>
          <a:xfrm>
            <a:off x="768985" y="915035"/>
            <a:ext cx="4497070" cy="1417320"/>
            <a:chOff x="756387" y="1123951"/>
            <a:chExt cx="4497085" cy="793758"/>
          </a:xfrm>
        </p:grpSpPr>
        <p:sp>
          <p:nvSpPr>
            <p:cNvPr id="89" name="îṥlïďè"/>
            <p:cNvSpPr txBox="1"/>
            <p:nvPr/>
          </p:nvSpPr>
          <p:spPr>
            <a:xfrm>
              <a:off x="980225" y="1123951"/>
              <a:ext cx="4273247" cy="793758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sz="16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1. 用户可注册成为审核者；</a:t>
              </a:r>
            </a:p>
          </p:txBody>
        </p:sp>
        <p:sp>
          <p:nvSpPr>
            <p:cNvPr id="90" name="ïṣḻiḓè"/>
            <p:cNvSpPr/>
            <p:nvPr/>
          </p:nvSpPr>
          <p:spPr bwMode="auto">
            <a:xfrm>
              <a:off x="756387" y="1446218"/>
              <a:ext cx="149225" cy="149225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91" name="îṧľiďé"/>
          <p:cNvGrpSpPr/>
          <p:nvPr/>
        </p:nvGrpSpPr>
        <p:grpSpPr>
          <a:xfrm>
            <a:off x="768985" y="3076575"/>
            <a:ext cx="3817191" cy="1420495"/>
            <a:chOff x="756387" y="1123951"/>
            <a:chExt cx="3727208" cy="793758"/>
          </a:xfrm>
        </p:grpSpPr>
        <p:sp>
          <p:nvSpPr>
            <p:cNvPr id="92" name="iṩlïdé"/>
            <p:cNvSpPr txBox="1"/>
            <p:nvPr/>
          </p:nvSpPr>
          <p:spPr>
            <a:xfrm>
              <a:off x="980226" y="1123951"/>
              <a:ext cx="3503369" cy="793758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sz="16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3. 将审核池中的论文作为任务，随机分配给审核者；</a:t>
              </a:r>
            </a:p>
          </p:txBody>
        </p:sp>
        <p:sp>
          <p:nvSpPr>
            <p:cNvPr id="93" name="îşļiḑê"/>
            <p:cNvSpPr/>
            <p:nvPr/>
          </p:nvSpPr>
          <p:spPr bwMode="auto">
            <a:xfrm>
              <a:off x="756387" y="1446218"/>
              <a:ext cx="149225" cy="149225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15" name="îṧľiďé"/>
          <p:cNvGrpSpPr/>
          <p:nvPr/>
        </p:nvGrpSpPr>
        <p:grpSpPr>
          <a:xfrm>
            <a:off x="768350" y="4461510"/>
            <a:ext cx="4605655" cy="1420495"/>
            <a:chOff x="756387" y="1123951"/>
            <a:chExt cx="4497085" cy="793758"/>
          </a:xfrm>
        </p:grpSpPr>
        <p:sp>
          <p:nvSpPr>
            <p:cNvPr id="16" name="iṩlïdé"/>
            <p:cNvSpPr txBox="1"/>
            <p:nvPr/>
          </p:nvSpPr>
          <p:spPr>
            <a:xfrm>
              <a:off x="980225" y="1123951"/>
              <a:ext cx="4273247" cy="793758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en-US" sz="16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4. 每月按照审核评价分数（根据读者的反馈和所评论文的热度来计算分数）排名并进行下一轮审核者的80%份额确定。</a:t>
              </a:r>
            </a:p>
          </p:txBody>
        </p:sp>
        <p:sp>
          <p:nvSpPr>
            <p:cNvPr id="18" name="îşļiḑê"/>
            <p:cNvSpPr/>
            <p:nvPr/>
          </p:nvSpPr>
          <p:spPr bwMode="auto">
            <a:xfrm>
              <a:off x="756387" y="1446218"/>
              <a:ext cx="149225" cy="149225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2FF4C39A-2121-45C9-8C09-65DD35A7C6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79" y="248922"/>
            <a:ext cx="6878461" cy="4121859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4960" y="248922"/>
            <a:ext cx="284480" cy="518156"/>
            <a:chOff x="690880" y="391162"/>
            <a:chExt cx="284480" cy="518156"/>
          </a:xfrm>
        </p:grpSpPr>
        <p:grpSp>
          <p:nvGrpSpPr>
            <p:cNvPr id="3" name="组合 2"/>
            <p:cNvGrpSpPr/>
            <p:nvPr/>
          </p:nvGrpSpPr>
          <p:grpSpPr>
            <a:xfrm>
              <a:off x="690880" y="528320"/>
              <a:ext cx="284480" cy="380998"/>
              <a:chOff x="1930400" y="528320"/>
              <a:chExt cx="284480" cy="38099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930400" y="528320"/>
                <a:ext cx="284480" cy="2438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 flipV="1">
                <a:off x="1930400" y="843280"/>
                <a:ext cx="284480" cy="660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 flipV="1">
              <a:off x="690880" y="391162"/>
              <a:ext cx="284480" cy="660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63600" y="248922"/>
            <a:ext cx="4375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产品设计</a:t>
            </a:r>
            <a:r>
              <a:rPr lang="en-US" altLang="zh-CN" sz="28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-</a:t>
            </a:r>
            <a:r>
              <a:rPr lang="zh-CN" altLang="en-US" sz="24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论文阅读</a:t>
            </a:r>
          </a:p>
        </p:txBody>
      </p:sp>
      <p:sp>
        <p:nvSpPr>
          <p:cNvPr id="9" name="îsḷiďe"/>
          <p:cNvSpPr/>
          <p:nvPr/>
        </p:nvSpPr>
        <p:spPr>
          <a:xfrm>
            <a:off x="0" y="4461510"/>
            <a:ext cx="12192000" cy="2455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723505" y="4497070"/>
            <a:ext cx="4457700" cy="2190750"/>
            <a:chOff x="12145" y="6632"/>
            <a:chExt cx="7020" cy="3450"/>
          </a:xfrm>
        </p:grpSpPr>
        <p:sp>
          <p:nvSpPr>
            <p:cNvPr id="10" name="í$1iḋé"/>
            <p:cNvSpPr/>
            <p:nvPr/>
          </p:nvSpPr>
          <p:spPr>
            <a:xfrm>
              <a:off x="12155" y="6632"/>
              <a:ext cx="7010" cy="3450"/>
            </a:xfrm>
            <a:custGeom>
              <a:avLst/>
              <a:gdLst/>
              <a:ahLst/>
              <a:cxnLst/>
              <a:rect l="l" t="t" r="r" b="b"/>
              <a:pathLst>
                <a:path w="1076" h="529" extrusionOk="0">
                  <a:moveTo>
                    <a:pt x="1" y="529"/>
                  </a:moveTo>
                  <a:cubicBezTo>
                    <a:pt x="52" y="529"/>
                    <a:pt x="52" y="529"/>
                    <a:pt x="52" y="529"/>
                  </a:cubicBezTo>
                  <a:cubicBezTo>
                    <a:pt x="52" y="526"/>
                    <a:pt x="52" y="522"/>
                    <a:pt x="53" y="519"/>
                  </a:cubicBezTo>
                  <a:cubicBezTo>
                    <a:pt x="53" y="518"/>
                    <a:pt x="53" y="516"/>
                    <a:pt x="53" y="515"/>
                  </a:cubicBezTo>
                  <a:cubicBezTo>
                    <a:pt x="54" y="511"/>
                    <a:pt x="54" y="511"/>
                    <a:pt x="54" y="511"/>
                  </a:cubicBezTo>
                  <a:cubicBezTo>
                    <a:pt x="54" y="508"/>
                    <a:pt x="54" y="505"/>
                    <a:pt x="55" y="503"/>
                  </a:cubicBezTo>
                  <a:cubicBezTo>
                    <a:pt x="55" y="500"/>
                    <a:pt x="56" y="497"/>
                    <a:pt x="56" y="494"/>
                  </a:cubicBezTo>
                  <a:cubicBezTo>
                    <a:pt x="57" y="492"/>
                    <a:pt x="57" y="489"/>
                    <a:pt x="58" y="486"/>
                  </a:cubicBezTo>
                  <a:cubicBezTo>
                    <a:pt x="58" y="483"/>
                    <a:pt x="59" y="480"/>
                    <a:pt x="60" y="477"/>
                  </a:cubicBezTo>
                  <a:cubicBezTo>
                    <a:pt x="60" y="475"/>
                    <a:pt x="61" y="472"/>
                    <a:pt x="61" y="469"/>
                  </a:cubicBezTo>
                  <a:cubicBezTo>
                    <a:pt x="63" y="463"/>
                    <a:pt x="64" y="458"/>
                    <a:pt x="66" y="452"/>
                  </a:cubicBezTo>
                  <a:cubicBezTo>
                    <a:pt x="67" y="446"/>
                    <a:pt x="69" y="441"/>
                    <a:pt x="71" y="435"/>
                  </a:cubicBezTo>
                  <a:cubicBezTo>
                    <a:pt x="72" y="431"/>
                    <a:pt x="72" y="431"/>
                    <a:pt x="72" y="431"/>
                  </a:cubicBezTo>
                  <a:cubicBezTo>
                    <a:pt x="74" y="427"/>
                    <a:pt x="74" y="427"/>
                    <a:pt x="74" y="427"/>
                  </a:cubicBezTo>
                  <a:cubicBezTo>
                    <a:pt x="75" y="424"/>
                    <a:pt x="76" y="421"/>
                    <a:pt x="77" y="418"/>
                  </a:cubicBezTo>
                  <a:cubicBezTo>
                    <a:pt x="85" y="396"/>
                    <a:pt x="95" y="374"/>
                    <a:pt x="108" y="353"/>
                  </a:cubicBezTo>
                  <a:cubicBezTo>
                    <a:pt x="132" y="310"/>
                    <a:pt x="165" y="271"/>
                    <a:pt x="204" y="240"/>
                  </a:cubicBezTo>
                  <a:cubicBezTo>
                    <a:pt x="243" y="208"/>
                    <a:pt x="288" y="183"/>
                    <a:pt x="335" y="168"/>
                  </a:cubicBezTo>
                  <a:cubicBezTo>
                    <a:pt x="382" y="152"/>
                    <a:pt x="431" y="146"/>
                    <a:pt x="478" y="148"/>
                  </a:cubicBezTo>
                  <a:cubicBezTo>
                    <a:pt x="487" y="149"/>
                    <a:pt x="487" y="149"/>
                    <a:pt x="487" y="149"/>
                  </a:cubicBezTo>
                  <a:cubicBezTo>
                    <a:pt x="489" y="149"/>
                    <a:pt x="489" y="149"/>
                    <a:pt x="489" y="149"/>
                  </a:cubicBezTo>
                  <a:cubicBezTo>
                    <a:pt x="486" y="149"/>
                    <a:pt x="489" y="149"/>
                    <a:pt x="488" y="149"/>
                  </a:cubicBezTo>
                  <a:cubicBezTo>
                    <a:pt x="489" y="149"/>
                    <a:pt x="489" y="149"/>
                    <a:pt x="489" y="149"/>
                  </a:cubicBezTo>
                  <a:cubicBezTo>
                    <a:pt x="490" y="149"/>
                    <a:pt x="490" y="149"/>
                    <a:pt x="490" y="149"/>
                  </a:cubicBezTo>
                  <a:cubicBezTo>
                    <a:pt x="495" y="150"/>
                    <a:pt x="495" y="150"/>
                    <a:pt x="495" y="150"/>
                  </a:cubicBezTo>
                  <a:cubicBezTo>
                    <a:pt x="506" y="151"/>
                    <a:pt x="506" y="151"/>
                    <a:pt x="506" y="151"/>
                  </a:cubicBezTo>
                  <a:cubicBezTo>
                    <a:pt x="511" y="151"/>
                    <a:pt x="511" y="151"/>
                    <a:pt x="511" y="151"/>
                  </a:cubicBezTo>
                  <a:cubicBezTo>
                    <a:pt x="513" y="151"/>
                    <a:pt x="514" y="152"/>
                    <a:pt x="515" y="152"/>
                  </a:cubicBezTo>
                  <a:cubicBezTo>
                    <a:pt x="520" y="153"/>
                    <a:pt x="525" y="154"/>
                    <a:pt x="531" y="155"/>
                  </a:cubicBezTo>
                  <a:cubicBezTo>
                    <a:pt x="536" y="156"/>
                    <a:pt x="542" y="157"/>
                    <a:pt x="548" y="158"/>
                  </a:cubicBezTo>
                  <a:cubicBezTo>
                    <a:pt x="570" y="163"/>
                    <a:pt x="591" y="171"/>
                    <a:pt x="611" y="179"/>
                  </a:cubicBezTo>
                  <a:cubicBezTo>
                    <a:pt x="631" y="188"/>
                    <a:pt x="650" y="198"/>
                    <a:pt x="668" y="210"/>
                  </a:cubicBezTo>
                  <a:cubicBezTo>
                    <a:pt x="685" y="221"/>
                    <a:pt x="701" y="234"/>
                    <a:pt x="715" y="247"/>
                  </a:cubicBezTo>
                  <a:cubicBezTo>
                    <a:pt x="719" y="250"/>
                    <a:pt x="723" y="253"/>
                    <a:pt x="726" y="257"/>
                  </a:cubicBezTo>
                  <a:cubicBezTo>
                    <a:pt x="729" y="260"/>
                    <a:pt x="733" y="264"/>
                    <a:pt x="736" y="267"/>
                  </a:cubicBezTo>
                  <a:cubicBezTo>
                    <a:pt x="742" y="274"/>
                    <a:pt x="748" y="281"/>
                    <a:pt x="754" y="288"/>
                  </a:cubicBezTo>
                  <a:cubicBezTo>
                    <a:pt x="755" y="290"/>
                    <a:pt x="757" y="292"/>
                    <a:pt x="758" y="294"/>
                  </a:cubicBezTo>
                  <a:cubicBezTo>
                    <a:pt x="760" y="295"/>
                    <a:pt x="761" y="297"/>
                    <a:pt x="762" y="299"/>
                  </a:cubicBezTo>
                  <a:cubicBezTo>
                    <a:pt x="765" y="303"/>
                    <a:pt x="767" y="306"/>
                    <a:pt x="770" y="310"/>
                  </a:cubicBezTo>
                  <a:cubicBezTo>
                    <a:pt x="772" y="313"/>
                    <a:pt x="775" y="317"/>
                    <a:pt x="777" y="321"/>
                  </a:cubicBezTo>
                  <a:cubicBezTo>
                    <a:pt x="779" y="324"/>
                    <a:pt x="781" y="328"/>
                    <a:pt x="783" y="331"/>
                  </a:cubicBezTo>
                  <a:cubicBezTo>
                    <a:pt x="788" y="338"/>
                    <a:pt x="791" y="346"/>
                    <a:pt x="795" y="353"/>
                  </a:cubicBezTo>
                  <a:cubicBezTo>
                    <a:pt x="797" y="356"/>
                    <a:pt x="798" y="360"/>
                    <a:pt x="800" y="363"/>
                  </a:cubicBezTo>
                  <a:cubicBezTo>
                    <a:pt x="801" y="365"/>
                    <a:pt x="802" y="367"/>
                    <a:pt x="802" y="369"/>
                  </a:cubicBezTo>
                  <a:cubicBezTo>
                    <a:pt x="803" y="370"/>
                    <a:pt x="804" y="372"/>
                    <a:pt x="805" y="374"/>
                  </a:cubicBezTo>
                  <a:cubicBezTo>
                    <a:pt x="806" y="377"/>
                    <a:pt x="807" y="381"/>
                    <a:pt x="809" y="384"/>
                  </a:cubicBezTo>
                  <a:cubicBezTo>
                    <a:pt x="810" y="388"/>
                    <a:pt x="811" y="391"/>
                    <a:pt x="812" y="394"/>
                  </a:cubicBezTo>
                  <a:cubicBezTo>
                    <a:pt x="815" y="401"/>
                    <a:pt x="817" y="407"/>
                    <a:pt x="818" y="414"/>
                  </a:cubicBezTo>
                  <a:cubicBezTo>
                    <a:pt x="826" y="439"/>
                    <a:pt x="829" y="462"/>
                    <a:pt x="830" y="480"/>
                  </a:cubicBezTo>
                  <a:cubicBezTo>
                    <a:pt x="830" y="483"/>
                    <a:pt x="831" y="485"/>
                    <a:pt x="831" y="487"/>
                  </a:cubicBezTo>
                  <a:cubicBezTo>
                    <a:pt x="831" y="489"/>
                    <a:pt x="831" y="491"/>
                    <a:pt x="831" y="494"/>
                  </a:cubicBezTo>
                  <a:cubicBezTo>
                    <a:pt x="831" y="498"/>
                    <a:pt x="831" y="502"/>
                    <a:pt x="831" y="505"/>
                  </a:cubicBezTo>
                  <a:cubicBezTo>
                    <a:pt x="831" y="512"/>
                    <a:pt x="831" y="518"/>
                    <a:pt x="831" y="523"/>
                  </a:cubicBezTo>
                  <a:cubicBezTo>
                    <a:pt x="831" y="525"/>
                    <a:pt x="831" y="527"/>
                    <a:pt x="831" y="529"/>
                  </a:cubicBezTo>
                  <a:cubicBezTo>
                    <a:pt x="1076" y="529"/>
                    <a:pt x="1076" y="529"/>
                    <a:pt x="1076" y="529"/>
                  </a:cubicBezTo>
                  <a:cubicBezTo>
                    <a:pt x="1075" y="525"/>
                    <a:pt x="1075" y="519"/>
                    <a:pt x="1074" y="513"/>
                  </a:cubicBezTo>
                  <a:cubicBezTo>
                    <a:pt x="1074" y="504"/>
                    <a:pt x="1072" y="494"/>
                    <a:pt x="1071" y="482"/>
                  </a:cubicBezTo>
                  <a:cubicBezTo>
                    <a:pt x="1070" y="476"/>
                    <a:pt x="1068" y="470"/>
                    <a:pt x="1067" y="463"/>
                  </a:cubicBezTo>
                  <a:cubicBezTo>
                    <a:pt x="1067" y="459"/>
                    <a:pt x="1066" y="456"/>
                    <a:pt x="1065" y="452"/>
                  </a:cubicBezTo>
                  <a:cubicBezTo>
                    <a:pt x="1065" y="449"/>
                    <a:pt x="1064" y="445"/>
                    <a:pt x="1063" y="441"/>
                  </a:cubicBezTo>
                  <a:cubicBezTo>
                    <a:pt x="1056" y="410"/>
                    <a:pt x="1045" y="374"/>
                    <a:pt x="1028" y="334"/>
                  </a:cubicBezTo>
                  <a:cubicBezTo>
                    <a:pt x="1023" y="325"/>
                    <a:pt x="1019" y="314"/>
                    <a:pt x="1013" y="304"/>
                  </a:cubicBezTo>
                  <a:cubicBezTo>
                    <a:pt x="1010" y="299"/>
                    <a:pt x="1008" y="294"/>
                    <a:pt x="1005" y="289"/>
                  </a:cubicBezTo>
                  <a:cubicBezTo>
                    <a:pt x="1002" y="284"/>
                    <a:pt x="999" y="279"/>
                    <a:pt x="996" y="273"/>
                  </a:cubicBezTo>
                  <a:cubicBezTo>
                    <a:pt x="994" y="271"/>
                    <a:pt x="993" y="268"/>
                    <a:pt x="991" y="266"/>
                  </a:cubicBezTo>
                  <a:cubicBezTo>
                    <a:pt x="990" y="263"/>
                    <a:pt x="988" y="261"/>
                    <a:pt x="986" y="258"/>
                  </a:cubicBezTo>
                  <a:cubicBezTo>
                    <a:pt x="983" y="253"/>
                    <a:pt x="980" y="248"/>
                    <a:pt x="976" y="242"/>
                  </a:cubicBezTo>
                  <a:cubicBezTo>
                    <a:pt x="969" y="232"/>
                    <a:pt x="962" y="222"/>
                    <a:pt x="953" y="211"/>
                  </a:cubicBezTo>
                  <a:cubicBezTo>
                    <a:pt x="949" y="206"/>
                    <a:pt x="945" y="201"/>
                    <a:pt x="941" y="196"/>
                  </a:cubicBezTo>
                  <a:cubicBezTo>
                    <a:pt x="936" y="191"/>
                    <a:pt x="932" y="186"/>
                    <a:pt x="927" y="181"/>
                  </a:cubicBezTo>
                  <a:cubicBezTo>
                    <a:pt x="923" y="176"/>
                    <a:pt x="918" y="171"/>
                    <a:pt x="913" y="166"/>
                  </a:cubicBezTo>
                  <a:cubicBezTo>
                    <a:pt x="911" y="164"/>
                    <a:pt x="908" y="161"/>
                    <a:pt x="906" y="159"/>
                  </a:cubicBezTo>
                  <a:cubicBezTo>
                    <a:pt x="903" y="156"/>
                    <a:pt x="901" y="154"/>
                    <a:pt x="898" y="152"/>
                  </a:cubicBezTo>
                  <a:cubicBezTo>
                    <a:pt x="888" y="142"/>
                    <a:pt x="877" y="133"/>
                    <a:pt x="866" y="123"/>
                  </a:cubicBezTo>
                  <a:cubicBezTo>
                    <a:pt x="861" y="119"/>
                    <a:pt x="855" y="115"/>
                    <a:pt x="849" y="110"/>
                  </a:cubicBezTo>
                  <a:cubicBezTo>
                    <a:pt x="843" y="106"/>
                    <a:pt x="837" y="102"/>
                    <a:pt x="831" y="97"/>
                  </a:cubicBezTo>
                  <a:cubicBezTo>
                    <a:pt x="807" y="81"/>
                    <a:pt x="781" y="65"/>
                    <a:pt x="753" y="52"/>
                  </a:cubicBezTo>
                  <a:cubicBezTo>
                    <a:pt x="725" y="39"/>
                    <a:pt x="696" y="28"/>
                    <a:pt x="665" y="20"/>
                  </a:cubicBezTo>
                  <a:cubicBezTo>
                    <a:pt x="635" y="11"/>
                    <a:pt x="603" y="5"/>
                    <a:pt x="571" y="2"/>
                  </a:cubicBezTo>
                  <a:cubicBezTo>
                    <a:pt x="563" y="2"/>
                    <a:pt x="555" y="1"/>
                    <a:pt x="547" y="1"/>
                  </a:cubicBezTo>
                  <a:cubicBezTo>
                    <a:pt x="539" y="0"/>
                    <a:pt x="530" y="0"/>
                    <a:pt x="521" y="0"/>
                  </a:cubicBezTo>
                  <a:cubicBezTo>
                    <a:pt x="519" y="0"/>
                    <a:pt x="517" y="0"/>
                    <a:pt x="515" y="0"/>
                  </a:cubicBezTo>
                  <a:cubicBezTo>
                    <a:pt x="510" y="0"/>
                    <a:pt x="510" y="0"/>
                    <a:pt x="510" y="0"/>
                  </a:cubicBezTo>
                  <a:cubicBezTo>
                    <a:pt x="499" y="1"/>
                    <a:pt x="499" y="1"/>
                    <a:pt x="499" y="1"/>
                  </a:cubicBezTo>
                  <a:cubicBezTo>
                    <a:pt x="494" y="1"/>
                    <a:pt x="494" y="1"/>
                    <a:pt x="494" y="1"/>
                  </a:cubicBezTo>
                  <a:cubicBezTo>
                    <a:pt x="493" y="1"/>
                    <a:pt x="493" y="1"/>
                    <a:pt x="493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3" y="1"/>
                    <a:pt x="489" y="1"/>
                  </a:cubicBezTo>
                  <a:cubicBezTo>
                    <a:pt x="486" y="1"/>
                    <a:pt x="486" y="1"/>
                    <a:pt x="486" y="1"/>
                  </a:cubicBezTo>
                  <a:cubicBezTo>
                    <a:pt x="474" y="2"/>
                    <a:pt x="474" y="2"/>
                    <a:pt x="474" y="2"/>
                  </a:cubicBezTo>
                  <a:cubicBezTo>
                    <a:pt x="410" y="8"/>
                    <a:pt x="345" y="25"/>
                    <a:pt x="287" y="54"/>
                  </a:cubicBezTo>
                  <a:cubicBezTo>
                    <a:pt x="229" y="82"/>
                    <a:pt x="177" y="121"/>
                    <a:pt x="135" y="167"/>
                  </a:cubicBezTo>
                  <a:cubicBezTo>
                    <a:pt x="93" y="213"/>
                    <a:pt x="60" y="265"/>
                    <a:pt x="38" y="318"/>
                  </a:cubicBezTo>
                  <a:cubicBezTo>
                    <a:pt x="27" y="345"/>
                    <a:pt x="18" y="372"/>
                    <a:pt x="12" y="399"/>
                  </a:cubicBezTo>
                  <a:cubicBezTo>
                    <a:pt x="11" y="403"/>
                    <a:pt x="11" y="406"/>
                    <a:pt x="10" y="409"/>
                  </a:cubicBezTo>
                  <a:cubicBezTo>
                    <a:pt x="9" y="414"/>
                    <a:pt x="9" y="414"/>
                    <a:pt x="9" y="414"/>
                  </a:cubicBezTo>
                  <a:cubicBezTo>
                    <a:pt x="8" y="420"/>
                    <a:pt x="8" y="420"/>
                    <a:pt x="8" y="420"/>
                  </a:cubicBezTo>
                  <a:cubicBezTo>
                    <a:pt x="7" y="426"/>
                    <a:pt x="6" y="433"/>
                    <a:pt x="5" y="440"/>
                  </a:cubicBezTo>
                  <a:cubicBezTo>
                    <a:pt x="4" y="446"/>
                    <a:pt x="3" y="453"/>
                    <a:pt x="3" y="459"/>
                  </a:cubicBezTo>
                  <a:cubicBezTo>
                    <a:pt x="2" y="463"/>
                    <a:pt x="2" y="466"/>
                    <a:pt x="2" y="469"/>
                  </a:cubicBezTo>
                  <a:cubicBezTo>
                    <a:pt x="1" y="473"/>
                    <a:pt x="1" y="476"/>
                    <a:pt x="1" y="479"/>
                  </a:cubicBezTo>
                  <a:cubicBezTo>
                    <a:pt x="1" y="482"/>
                    <a:pt x="1" y="486"/>
                    <a:pt x="0" y="489"/>
                  </a:cubicBezTo>
                  <a:cubicBezTo>
                    <a:pt x="0" y="492"/>
                    <a:pt x="0" y="495"/>
                    <a:pt x="0" y="499"/>
                  </a:cubicBezTo>
                  <a:cubicBezTo>
                    <a:pt x="0" y="502"/>
                    <a:pt x="0" y="505"/>
                    <a:pt x="0" y="508"/>
                  </a:cubicBezTo>
                  <a:cubicBezTo>
                    <a:pt x="0" y="513"/>
                    <a:pt x="0" y="513"/>
                    <a:pt x="0" y="513"/>
                  </a:cubicBezTo>
                  <a:cubicBezTo>
                    <a:pt x="0" y="515"/>
                    <a:pt x="0" y="516"/>
                    <a:pt x="0" y="518"/>
                  </a:cubicBezTo>
                  <a:cubicBezTo>
                    <a:pt x="0" y="522"/>
                    <a:pt x="1" y="525"/>
                    <a:pt x="1" y="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40" tIns="45720" rIns="91440" bIns="45720" anchor="t" anchorCtr="0">
              <a:norm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1" name="iṡ1iḋè"/>
            <p:cNvSpPr/>
            <p:nvPr/>
          </p:nvSpPr>
          <p:spPr>
            <a:xfrm>
              <a:off x="12145" y="6632"/>
              <a:ext cx="5784" cy="3450"/>
            </a:xfrm>
            <a:custGeom>
              <a:avLst/>
              <a:gdLst/>
              <a:ahLst/>
              <a:cxnLst/>
              <a:rect l="l" t="t" r="r" b="b"/>
              <a:pathLst>
                <a:path w="888" h="529" extrusionOk="0">
                  <a:moveTo>
                    <a:pt x="872" y="128"/>
                  </a:moveTo>
                  <a:cubicBezTo>
                    <a:pt x="870" y="127"/>
                    <a:pt x="868" y="125"/>
                    <a:pt x="866" y="123"/>
                  </a:cubicBezTo>
                  <a:cubicBezTo>
                    <a:pt x="861" y="119"/>
                    <a:pt x="855" y="115"/>
                    <a:pt x="849" y="110"/>
                  </a:cubicBezTo>
                  <a:cubicBezTo>
                    <a:pt x="843" y="106"/>
                    <a:pt x="837" y="102"/>
                    <a:pt x="831" y="97"/>
                  </a:cubicBezTo>
                  <a:cubicBezTo>
                    <a:pt x="807" y="81"/>
                    <a:pt x="781" y="65"/>
                    <a:pt x="753" y="52"/>
                  </a:cubicBezTo>
                  <a:cubicBezTo>
                    <a:pt x="725" y="39"/>
                    <a:pt x="696" y="28"/>
                    <a:pt x="665" y="20"/>
                  </a:cubicBezTo>
                  <a:cubicBezTo>
                    <a:pt x="635" y="11"/>
                    <a:pt x="603" y="5"/>
                    <a:pt x="571" y="2"/>
                  </a:cubicBezTo>
                  <a:cubicBezTo>
                    <a:pt x="563" y="2"/>
                    <a:pt x="555" y="1"/>
                    <a:pt x="547" y="1"/>
                  </a:cubicBezTo>
                  <a:cubicBezTo>
                    <a:pt x="539" y="0"/>
                    <a:pt x="530" y="0"/>
                    <a:pt x="521" y="0"/>
                  </a:cubicBezTo>
                  <a:cubicBezTo>
                    <a:pt x="519" y="0"/>
                    <a:pt x="517" y="0"/>
                    <a:pt x="515" y="0"/>
                  </a:cubicBezTo>
                  <a:cubicBezTo>
                    <a:pt x="510" y="0"/>
                    <a:pt x="510" y="0"/>
                    <a:pt x="510" y="0"/>
                  </a:cubicBezTo>
                  <a:cubicBezTo>
                    <a:pt x="499" y="1"/>
                    <a:pt x="499" y="1"/>
                    <a:pt x="499" y="1"/>
                  </a:cubicBezTo>
                  <a:cubicBezTo>
                    <a:pt x="494" y="1"/>
                    <a:pt x="494" y="1"/>
                    <a:pt x="494" y="1"/>
                  </a:cubicBezTo>
                  <a:cubicBezTo>
                    <a:pt x="493" y="1"/>
                    <a:pt x="493" y="1"/>
                    <a:pt x="493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3" y="1"/>
                    <a:pt x="489" y="1"/>
                  </a:cubicBezTo>
                  <a:cubicBezTo>
                    <a:pt x="486" y="1"/>
                    <a:pt x="486" y="1"/>
                    <a:pt x="486" y="1"/>
                  </a:cubicBezTo>
                  <a:cubicBezTo>
                    <a:pt x="474" y="2"/>
                    <a:pt x="474" y="2"/>
                    <a:pt x="474" y="2"/>
                  </a:cubicBezTo>
                  <a:cubicBezTo>
                    <a:pt x="410" y="8"/>
                    <a:pt x="345" y="25"/>
                    <a:pt x="287" y="54"/>
                  </a:cubicBezTo>
                  <a:cubicBezTo>
                    <a:pt x="229" y="82"/>
                    <a:pt x="177" y="121"/>
                    <a:pt x="135" y="167"/>
                  </a:cubicBezTo>
                  <a:cubicBezTo>
                    <a:pt x="93" y="213"/>
                    <a:pt x="60" y="265"/>
                    <a:pt x="38" y="318"/>
                  </a:cubicBezTo>
                  <a:cubicBezTo>
                    <a:pt x="27" y="345"/>
                    <a:pt x="18" y="372"/>
                    <a:pt x="12" y="399"/>
                  </a:cubicBezTo>
                  <a:cubicBezTo>
                    <a:pt x="11" y="403"/>
                    <a:pt x="11" y="406"/>
                    <a:pt x="10" y="409"/>
                  </a:cubicBezTo>
                  <a:cubicBezTo>
                    <a:pt x="9" y="414"/>
                    <a:pt x="9" y="414"/>
                    <a:pt x="9" y="414"/>
                  </a:cubicBezTo>
                  <a:cubicBezTo>
                    <a:pt x="8" y="420"/>
                    <a:pt x="8" y="420"/>
                    <a:pt x="8" y="420"/>
                  </a:cubicBezTo>
                  <a:cubicBezTo>
                    <a:pt x="7" y="426"/>
                    <a:pt x="6" y="433"/>
                    <a:pt x="5" y="440"/>
                  </a:cubicBezTo>
                  <a:cubicBezTo>
                    <a:pt x="4" y="446"/>
                    <a:pt x="3" y="453"/>
                    <a:pt x="3" y="459"/>
                  </a:cubicBezTo>
                  <a:cubicBezTo>
                    <a:pt x="2" y="463"/>
                    <a:pt x="2" y="466"/>
                    <a:pt x="2" y="469"/>
                  </a:cubicBezTo>
                  <a:cubicBezTo>
                    <a:pt x="1" y="473"/>
                    <a:pt x="1" y="476"/>
                    <a:pt x="1" y="479"/>
                  </a:cubicBezTo>
                  <a:cubicBezTo>
                    <a:pt x="1" y="482"/>
                    <a:pt x="1" y="486"/>
                    <a:pt x="0" y="489"/>
                  </a:cubicBezTo>
                  <a:cubicBezTo>
                    <a:pt x="0" y="492"/>
                    <a:pt x="0" y="495"/>
                    <a:pt x="0" y="499"/>
                  </a:cubicBezTo>
                  <a:cubicBezTo>
                    <a:pt x="0" y="502"/>
                    <a:pt x="0" y="505"/>
                    <a:pt x="0" y="508"/>
                  </a:cubicBezTo>
                  <a:cubicBezTo>
                    <a:pt x="0" y="513"/>
                    <a:pt x="0" y="513"/>
                    <a:pt x="0" y="513"/>
                  </a:cubicBezTo>
                  <a:cubicBezTo>
                    <a:pt x="0" y="515"/>
                    <a:pt x="0" y="516"/>
                    <a:pt x="0" y="518"/>
                  </a:cubicBezTo>
                  <a:cubicBezTo>
                    <a:pt x="0" y="522"/>
                    <a:pt x="1" y="525"/>
                    <a:pt x="1" y="529"/>
                  </a:cubicBezTo>
                  <a:cubicBezTo>
                    <a:pt x="52" y="529"/>
                    <a:pt x="52" y="529"/>
                    <a:pt x="52" y="529"/>
                  </a:cubicBezTo>
                  <a:cubicBezTo>
                    <a:pt x="52" y="526"/>
                    <a:pt x="52" y="522"/>
                    <a:pt x="53" y="519"/>
                  </a:cubicBezTo>
                  <a:cubicBezTo>
                    <a:pt x="53" y="518"/>
                    <a:pt x="53" y="516"/>
                    <a:pt x="53" y="515"/>
                  </a:cubicBezTo>
                  <a:cubicBezTo>
                    <a:pt x="54" y="511"/>
                    <a:pt x="54" y="511"/>
                    <a:pt x="54" y="511"/>
                  </a:cubicBezTo>
                  <a:cubicBezTo>
                    <a:pt x="54" y="508"/>
                    <a:pt x="54" y="505"/>
                    <a:pt x="55" y="503"/>
                  </a:cubicBezTo>
                  <a:cubicBezTo>
                    <a:pt x="55" y="500"/>
                    <a:pt x="56" y="497"/>
                    <a:pt x="56" y="494"/>
                  </a:cubicBezTo>
                  <a:cubicBezTo>
                    <a:pt x="57" y="492"/>
                    <a:pt x="57" y="489"/>
                    <a:pt x="58" y="486"/>
                  </a:cubicBezTo>
                  <a:cubicBezTo>
                    <a:pt x="58" y="483"/>
                    <a:pt x="59" y="480"/>
                    <a:pt x="60" y="477"/>
                  </a:cubicBezTo>
                  <a:cubicBezTo>
                    <a:pt x="60" y="475"/>
                    <a:pt x="61" y="472"/>
                    <a:pt x="61" y="469"/>
                  </a:cubicBezTo>
                  <a:cubicBezTo>
                    <a:pt x="63" y="463"/>
                    <a:pt x="64" y="458"/>
                    <a:pt x="66" y="452"/>
                  </a:cubicBezTo>
                  <a:cubicBezTo>
                    <a:pt x="67" y="446"/>
                    <a:pt x="69" y="441"/>
                    <a:pt x="71" y="435"/>
                  </a:cubicBezTo>
                  <a:cubicBezTo>
                    <a:pt x="72" y="431"/>
                    <a:pt x="72" y="431"/>
                    <a:pt x="72" y="431"/>
                  </a:cubicBezTo>
                  <a:cubicBezTo>
                    <a:pt x="74" y="427"/>
                    <a:pt x="74" y="427"/>
                    <a:pt x="74" y="427"/>
                  </a:cubicBezTo>
                  <a:cubicBezTo>
                    <a:pt x="75" y="424"/>
                    <a:pt x="76" y="421"/>
                    <a:pt x="77" y="418"/>
                  </a:cubicBezTo>
                  <a:cubicBezTo>
                    <a:pt x="85" y="396"/>
                    <a:pt x="95" y="374"/>
                    <a:pt x="108" y="353"/>
                  </a:cubicBezTo>
                  <a:cubicBezTo>
                    <a:pt x="132" y="310"/>
                    <a:pt x="165" y="271"/>
                    <a:pt x="204" y="240"/>
                  </a:cubicBezTo>
                  <a:cubicBezTo>
                    <a:pt x="243" y="208"/>
                    <a:pt x="288" y="183"/>
                    <a:pt x="335" y="168"/>
                  </a:cubicBezTo>
                  <a:cubicBezTo>
                    <a:pt x="382" y="152"/>
                    <a:pt x="431" y="146"/>
                    <a:pt x="478" y="148"/>
                  </a:cubicBezTo>
                  <a:cubicBezTo>
                    <a:pt x="487" y="149"/>
                    <a:pt x="487" y="149"/>
                    <a:pt x="487" y="149"/>
                  </a:cubicBezTo>
                  <a:cubicBezTo>
                    <a:pt x="489" y="149"/>
                    <a:pt x="489" y="149"/>
                    <a:pt x="489" y="149"/>
                  </a:cubicBezTo>
                  <a:cubicBezTo>
                    <a:pt x="486" y="149"/>
                    <a:pt x="489" y="149"/>
                    <a:pt x="488" y="149"/>
                  </a:cubicBezTo>
                  <a:cubicBezTo>
                    <a:pt x="489" y="149"/>
                    <a:pt x="489" y="149"/>
                    <a:pt x="489" y="149"/>
                  </a:cubicBezTo>
                  <a:cubicBezTo>
                    <a:pt x="490" y="149"/>
                    <a:pt x="490" y="149"/>
                    <a:pt x="490" y="149"/>
                  </a:cubicBezTo>
                  <a:cubicBezTo>
                    <a:pt x="495" y="150"/>
                    <a:pt x="495" y="150"/>
                    <a:pt x="495" y="150"/>
                  </a:cubicBezTo>
                  <a:cubicBezTo>
                    <a:pt x="506" y="151"/>
                    <a:pt x="506" y="151"/>
                    <a:pt x="506" y="151"/>
                  </a:cubicBezTo>
                  <a:cubicBezTo>
                    <a:pt x="511" y="151"/>
                    <a:pt x="511" y="151"/>
                    <a:pt x="511" y="151"/>
                  </a:cubicBezTo>
                  <a:cubicBezTo>
                    <a:pt x="513" y="151"/>
                    <a:pt x="514" y="152"/>
                    <a:pt x="515" y="152"/>
                  </a:cubicBezTo>
                  <a:cubicBezTo>
                    <a:pt x="520" y="153"/>
                    <a:pt x="525" y="154"/>
                    <a:pt x="531" y="155"/>
                  </a:cubicBezTo>
                  <a:cubicBezTo>
                    <a:pt x="536" y="156"/>
                    <a:pt x="542" y="157"/>
                    <a:pt x="548" y="158"/>
                  </a:cubicBezTo>
                  <a:cubicBezTo>
                    <a:pt x="570" y="163"/>
                    <a:pt x="591" y="171"/>
                    <a:pt x="611" y="179"/>
                  </a:cubicBezTo>
                  <a:cubicBezTo>
                    <a:pt x="631" y="188"/>
                    <a:pt x="650" y="198"/>
                    <a:pt x="668" y="210"/>
                  </a:cubicBezTo>
                  <a:cubicBezTo>
                    <a:pt x="685" y="221"/>
                    <a:pt x="701" y="234"/>
                    <a:pt x="715" y="247"/>
                  </a:cubicBezTo>
                  <a:cubicBezTo>
                    <a:pt x="719" y="250"/>
                    <a:pt x="723" y="253"/>
                    <a:pt x="726" y="257"/>
                  </a:cubicBezTo>
                  <a:cubicBezTo>
                    <a:pt x="729" y="260"/>
                    <a:pt x="733" y="264"/>
                    <a:pt x="736" y="267"/>
                  </a:cubicBezTo>
                  <a:cubicBezTo>
                    <a:pt x="739" y="271"/>
                    <a:pt x="742" y="274"/>
                    <a:pt x="745" y="278"/>
                  </a:cubicBezTo>
                  <a:cubicBezTo>
                    <a:pt x="888" y="264"/>
                    <a:pt x="888" y="264"/>
                    <a:pt x="888" y="264"/>
                  </a:cubicBezTo>
                  <a:lnTo>
                    <a:pt x="872" y="12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t" anchorCtr="0">
              <a:norm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3" name="ïsḷïďé"/>
            <p:cNvSpPr/>
            <p:nvPr/>
          </p:nvSpPr>
          <p:spPr>
            <a:xfrm>
              <a:off x="12145" y="7210"/>
              <a:ext cx="2064" cy="2872"/>
            </a:xfrm>
            <a:custGeom>
              <a:avLst/>
              <a:gdLst/>
              <a:ahLst/>
              <a:cxnLst/>
              <a:rect l="l" t="t" r="r" b="b"/>
              <a:pathLst>
                <a:path w="207" h="362" extrusionOk="0">
                  <a:moveTo>
                    <a:pt x="200" y="0"/>
                  </a:moveTo>
                  <a:cubicBezTo>
                    <a:pt x="135" y="0"/>
                    <a:pt x="135" y="0"/>
                    <a:pt x="135" y="0"/>
                  </a:cubicBezTo>
                  <a:cubicBezTo>
                    <a:pt x="93" y="46"/>
                    <a:pt x="60" y="98"/>
                    <a:pt x="38" y="151"/>
                  </a:cubicBezTo>
                  <a:cubicBezTo>
                    <a:pt x="27" y="178"/>
                    <a:pt x="18" y="205"/>
                    <a:pt x="12" y="232"/>
                  </a:cubicBezTo>
                  <a:cubicBezTo>
                    <a:pt x="11" y="236"/>
                    <a:pt x="11" y="239"/>
                    <a:pt x="10" y="242"/>
                  </a:cubicBezTo>
                  <a:cubicBezTo>
                    <a:pt x="9" y="247"/>
                    <a:pt x="9" y="247"/>
                    <a:pt x="9" y="247"/>
                  </a:cubicBezTo>
                  <a:cubicBezTo>
                    <a:pt x="8" y="253"/>
                    <a:pt x="8" y="253"/>
                    <a:pt x="8" y="253"/>
                  </a:cubicBezTo>
                  <a:cubicBezTo>
                    <a:pt x="7" y="259"/>
                    <a:pt x="6" y="266"/>
                    <a:pt x="5" y="273"/>
                  </a:cubicBezTo>
                  <a:cubicBezTo>
                    <a:pt x="4" y="279"/>
                    <a:pt x="3" y="286"/>
                    <a:pt x="3" y="292"/>
                  </a:cubicBezTo>
                  <a:cubicBezTo>
                    <a:pt x="2" y="296"/>
                    <a:pt x="2" y="299"/>
                    <a:pt x="2" y="302"/>
                  </a:cubicBezTo>
                  <a:cubicBezTo>
                    <a:pt x="1" y="306"/>
                    <a:pt x="1" y="309"/>
                    <a:pt x="1" y="312"/>
                  </a:cubicBezTo>
                  <a:cubicBezTo>
                    <a:pt x="1" y="315"/>
                    <a:pt x="1" y="319"/>
                    <a:pt x="0" y="322"/>
                  </a:cubicBezTo>
                  <a:cubicBezTo>
                    <a:pt x="0" y="325"/>
                    <a:pt x="0" y="328"/>
                    <a:pt x="0" y="332"/>
                  </a:cubicBezTo>
                  <a:cubicBezTo>
                    <a:pt x="0" y="335"/>
                    <a:pt x="0" y="338"/>
                    <a:pt x="0" y="341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0" y="348"/>
                    <a:pt x="0" y="349"/>
                    <a:pt x="0" y="351"/>
                  </a:cubicBezTo>
                  <a:cubicBezTo>
                    <a:pt x="0" y="355"/>
                    <a:pt x="1" y="358"/>
                    <a:pt x="1" y="362"/>
                  </a:cubicBezTo>
                  <a:cubicBezTo>
                    <a:pt x="52" y="362"/>
                    <a:pt x="52" y="362"/>
                    <a:pt x="52" y="362"/>
                  </a:cubicBezTo>
                  <a:cubicBezTo>
                    <a:pt x="52" y="359"/>
                    <a:pt x="52" y="355"/>
                    <a:pt x="53" y="352"/>
                  </a:cubicBezTo>
                  <a:cubicBezTo>
                    <a:pt x="53" y="351"/>
                    <a:pt x="53" y="349"/>
                    <a:pt x="53" y="348"/>
                  </a:cubicBezTo>
                  <a:cubicBezTo>
                    <a:pt x="54" y="344"/>
                    <a:pt x="54" y="344"/>
                    <a:pt x="54" y="344"/>
                  </a:cubicBezTo>
                  <a:cubicBezTo>
                    <a:pt x="54" y="341"/>
                    <a:pt x="54" y="338"/>
                    <a:pt x="55" y="336"/>
                  </a:cubicBezTo>
                  <a:cubicBezTo>
                    <a:pt x="55" y="333"/>
                    <a:pt x="56" y="330"/>
                    <a:pt x="56" y="327"/>
                  </a:cubicBezTo>
                  <a:cubicBezTo>
                    <a:pt x="57" y="325"/>
                    <a:pt x="57" y="322"/>
                    <a:pt x="58" y="319"/>
                  </a:cubicBezTo>
                  <a:cubicBezTo>
                    <a:pt x="58" y="316"/>
                    <a:pt x="59" y="313"/>
                    <a:pt x="60" y="310"/>
                  </a:cubicBezTo>
                  <a:cubicBezTo>
                    <a:pt x="60" y="308"/>
                    <a:pt x="61" y="305"/>
                    <a:pt x="61" y="302"/>
                  </a:cubicBezTo>
                  <a:cubicBezTo>
                    <a:pt x="63" y="296"/>
                    <a:pt x="64" y="291"/>
                    <a:pt x="66" y="285"/>
                  </a:cubicBezTo>
                  <a:cubicBezTo>
                    <a:pt x="67" y="279"/>
                    <a:pt x="69" y="274"/>
                    <a:pt x="71" y="268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74" y="260"/>
                    <a:pt x="74" y="260"/>
                    <a:pt x="74" y="260"/>
                  </a:cubicBezTo>
                  <a:cubicBezTo>
                    <a:pt x="75" y="257"/>
                    <a:pt x="76" y="254"/>
                    <a:pt x="77" y="251"/>
                  </a:cubicBezTo>
                  <a:cubicBezTo>
                    <a:pt x="85" y="229"/>
                    <a:pt x="95" y="207"/>
                    <a:pt x="108" y="186"/>
                  </a:cubicBezTo>
                  <a:cubicBezTo>
                    <a:pt x="132" y="143"/>
                    <a:pt x="165" y="104"/>
                    <a:pt x="204" y="73"/>
                  </a:cubicBezTo>
                  <a:cubicBezTo>
                    <a:pt x="205" y="72"/>
                    <a:pt x="206" y="71"/>
                    <a:pt x="207" y="70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t" anchorCtr="0">
              <a:norm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14" name="îŝ1ïḋê"/>
          <p:cNvSpPr/>
          <p:nvPr/>
        </p:nvSpPr>
        <p:spPr>
          <a:xfrm rot="1920000">
            <a:off x="9821545" y="5056505"/>
            <a:ext cx="1337310" cy="2132965"/>
          </a:xfrm>
          <a:custGeom>
            <a:avLst/>
            <a:gdLst/>
            <a:ahLst/>
            <a:cxnLst/>
            <a:rect l="l" t="t" r="r" b="b"/>
            <a:pathLst>
              <a:path w="323" h="515" extrusionOk="0">
                <a:moveTo>
                  <a:pt x="323" y="0"/>
                </a:moveTo>
                <a:cubicBezTo>
                  <a:pt x="323" y="0"/>
                  <a:pt x="29" y="403"/>
                  <a:pt x="14" y="428"/>
                </a:cubicBezTo>
                <a:cubicBezTo>
                  <a:pt x="0" y="453"/>
                  <a:pt x="8" y="486"/>
                  <a:pt x="34" y="501"/>
                </a:cubicBezTo>
                <a:cubicBezTo>
                  <a:pt x="59" y="515"/>
                  <a:pt x="92" y="507"/>
                  <a:pt x="107" y="481"/>
                </a:cubicBezTo>
                <a:cubicBezTo>
                  <a:pt x="121" y="456"/>
                  <a:pt x="323" y="0"/>
                  <a:pt x="323" y="0"/>
                </a:cubicBezTo>
                <a:close/>
                <a:moveTo>
                  <a:pt x="44" y="483"/>
                </a:moveTo>
                <a:cubicBezTo>
                  <a:pt x="29" y="474"/>
                  <a:pt x="23" y="454"/>
                  <a:pt x="32" y="438"/>
                </a:cubicBezTo>
                <a:cubicBezTo>
                  <a:pt x="41" y="423"/>
                  <a:pt x="61" y="418"/>
                  <a:pt x="77" y="426"/>
                </a:cubicBezTo>
                <a:cubicBezTo>
                  <a:pt x="92" y="435"/>
                  <a:pt x="98" y="455"/>
                  <a:pt x="89" y="471"/>
                </a:cubicBezTo>
                <a:cubicBezTo>
                  <a:pt x="80" y="486"/>
                  <a:pt x="60" y="492"/>
                  <a:pt x="44" y="48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91440" tIns="45720" rIns="91440" bIns="4572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2" name="íşḻiḓe"/>
          <p:cNvSpPr txBox="1"/>
          <p:nvPr/>
        </p:nvSpPr>
        <p:spPr bwMode="auto">
          <a:xfrm>
            <a:off x="5769610" y="5687695"/>
            <a:ext cx="2658110" cy="44182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u="sng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论文上传</a:t>
            </a:r>
          </a:p>
        </p:txBody>
      </p:sp>
      <p:sp>
        <p:nvSpPr>
          <p:cNvPr id="17" name="íşḻiḓe"/>
          <p:cNvSpPr txBox="1"/>
          <p:nvPr/>
        </p:nvSpPr>
        <p:spPr bwMode="auto">
          <a:xfrm>
            <a:off x="8087995" y="4641850"/>
            <a:ext cx="2658110" cy="44182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u="sng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论文审核</a:t>
            </a:r>
          </a:p>
        </p:txBody>
      </p:sp>
      <p:sp>
        <p:nvSpPr>
          <p:cNvPr id="33" name="íşḻiḓe"/>
          <p:cNvSpPr txBox="1"/>
          <p:nvPr/>
        </p:nvSpPr>
        <p:spPr bwMode="auto">
          <a:xfrm>
            <a:off x="9523095" y="5911850"/>
            <a:ext cx="2658110" cy="44182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u="sng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论文阅读</a:t>
            </a:r>
          </a:p>
        </p:txBody>
      </p:sp>
      <p:cxnSp>
        <p:nvCxnSpPr>
          <p:cNvPr id="84" name="直接连接符 83"/>
          <p:cNvCxnSpPr/>
          <p:nvPr/>
        </p:nvCxnSpPr>
        <p:spPr>
          <a:xfrm>
            <a:off x="843280" y="1111885"/>
            <a:ext cx="0" cy="495998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íSľíḋe"/>
          <p:cNvGrpSpPr/>
          <p:nvPr/>
        </p:nvGrpSpPr>
        <p:grpSpPr>
          <a:xfrm>
            <a:off x="768350" y="1728470"/>
            <a:ext cx="4497705" cy="1492885"/>
            <a:chOff x="756387" y="1123951"/>
            <a:chExt cx="4497085" cy="793758"/>
          </a:xfrm>
        </p:grpSpPr>
        <p:sp>
          <p:nvSpPr>
            <p:cNvPr id="86" name="ïsļiḋè"/>
            <p:cNvSpPr txBox="1"/>
            <p:nvPr/>
          </p:nvSpPr>
          <p:spPr>
            <a:xfrm>
              <a:off x="980225" y="1123951"/>
              <a:ext cx="4273247" cy="793758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sz="16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2. 每个具体细分领域设立热度排行榜，根据论文的支持量和查看量来排名，且有相应的奖赏；</a:t>
              </a:r>
            </a:p>
          </p:txBody>
        </p:sp>
        <p:sp>
          <p:nvSpPr>
            <p:cNvPr id="87" name="íṩḻiḓê"/>
            <p:cNvSpPr/>
            <p:nvPr/>
          </p:nvSpPr>
          <p:spPr bwMode="auto">
            <a:xfrm>
              <a:off x="756387" y="1446218"/>
              <a:ext cx="149225" cy="149225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88" name="íŝľíḍé"/>
          <p:cNvGrpSpPr/>
          <p:nvPr/>
        </p:nvGrpSpPr>
        <p:grpSpPr>
          <a:xfrm>
            <a:off x="768350" y="732790"/>
            <a:ext cx="4497070" cy="1417320"/>
            <a:chOff x="756387" y="1123951"/>
            <a:chExt cx="4497085" cy="793758"/>
          </a:xfrm>
        </p:grpSpPr>
        <p:sp>
          <p:nvSpPr>
            <p:cNvPr id="89" name="îṥlïďè"/>
            <p:cNvSpPr txBox="1"/>
            <p:nvPr/>
          </p:nvSpPr>
          <p:spPr>
            <a:xfrm>
              <a:off x="980225" y="1123951"/>
              <a:ext cx="4273247" cy="793758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sz="16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1. 阅读形式与寻常的期刊网站类似，提供按照具体方向分类查看，关键字检索等；</a:t>
              </a:r>
            </a:p>
          </p:txBody>
        </p:sp>
        <p:sp>
          <p:nvSpPr>
            <p:cNvPr id="90" name="ïṣḻiḓè"/>
            <p:cNvSpPr/>
            <p:nvPr/>
          </p:nvSpPr>
          <p:spPr bwMode="auto">
            <a:xfrm>
              <a:off x="756387" y="1446218"/>
              <a:ext cx="149225" cy="149225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91" name="îṧľiďé"/>
          <p:cNvGrpSpPr/>
          <p:nvPr/>
        </p:nvGrpSpPr>
        <p:grpSpPr>
          <a:xfrm>
            <a:off x="768350" y="2719070"/>
            <a:ext cx="4599940" cy="1420495"/>
            <a:chOff x="756387" y="1052630"/>
            <a:chExt cx="4491505" cy="793758"/>
          </a:xfrm>
        </p:grpSpPr>
        <p:sp>
          <p:nvSpPr>
            <p:cNvPr id="92" name="iṩlïdé"/>
            <p:cNvSpPr txBox="1"/>
            <p:nvPr/>
          </p:nvSpPr>
          <p:spPr>
            <a:xfrm>
              <a:off x="974645" y="1052630"/>
              <a:ext cx="4273247" cy="793758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lang="en-US" sz="16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3. </a:t>
              </a:r>
              <a:r>
                <a:rPr sz="16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读者查看摘要后想要读取具体的论文内容，可以付费下载，此收益分流进入作者账户中；</a:t>
              </a:r>
            </a:p>
          </p:txBody>
        </p:sp>
        <p:sp>
          <p:nvSpPr>
            <p:cNvPr id="93" name="îşļiḑê"/>
            <p:cNvSpPr/>
            <p:nvPr/>
          </p:nvSpPr>
          <p:spPr bwMode="auto">
            <a:xfrm>
              <a:off x="756387" y="1446218"/>
              <a:ext cx="149225" cy="149225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15" name="îṧľiďé"/>
          <p:cNvGrpSpPr/>
          <p:nvPr/>
        </p:nvGrpSpPr>
        <p:grpSpPr>
          <a:xfrm>
            <a:off x="768350" y="4022089"/>
            <a:ext cx="4605655" cy="1420495"/>
            <a:chOff x="756387" y="941922"/>
            <a:chExt cx="4497085" cy="793758"/>
          </a:xfrm>
        </p:grpSpPr>
        <p:sp>
          <p:nvSpPr>
            <p:cNvPr id="16" name="iṩlïdé"/>
            <p:cNvSpPr txBox="1"/>
            <p:nvPr/>
          </p:nvSpPr>
          <p:spPr>
            <a:xfrm>
              <a:off x="980225" y="941922"/>
              <a:ext cx="4273247" cy="793758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sz="16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4. 读者如果认为一篇论文质量低下不应该发布，可以发起投诉，如果差评率达到一定阈值将交由仲裁重新决定是否撤稿，此时审核者要收到一定惩罚；</a:t>
              </a:r>
            </a:p>
          </p:txBody>
        </p:sp>
        <p:sp>
          <p:nvSpPr>
            <p:cNvPr id="18" name="îşļiḑê"/>
            <p:cNvSpPr/>
            <p:nvPr/>
          </p:nvSpPr>
          <p:spPr bwMode="auto">
            <a:xfrm>
              <a:off x="756387" y="1446218"/>
              <a:ext cx="149225" cy="149225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19" name="îṧľiďé"/>
          <p:cNvGrpSpPr/>
          <p:nvPr/>
        </p:nvGrpSpPr>
        <p:grpSpPr>
          <a:xfrm>
            <a:off x="768350" y="5267325"/>
            <a:ext cx="4605655" cy="1420495"/>
            <a:chOff x="756387" y="1123951"/>
            <a:chExt cx="4497085" cy="793758"/>
          </a:xfrm>
        </p:grpSpPr>
        <p:sp>
          <p:nvSpPr>
            <p:cNvPr id="20" name="iṩlïdé"/>
            <p:cNvSpPr txBox="1"/>
            <p:nvPr/>
          </p:nvSpPr>
          <p:spPr>
            <a:xfrm>
              <a:off x="980225" y="1123951"/>
              <a:ext cx="4273247" cy="793758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90204" pitchFamily="34" charset="0"/>
                <a:buChar char="•"/>
              </a:pPr>
              <a:r>
                <a:rPr sz="16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5. 读者认为一篇论文非常值得推荐，可以打赏，赏金分流进入作者和审核者账户中。</a:t>
              </a:r>
            </a:p>
          </p:txBody>
        </p:sp>
        <p:sp>
          <p:nvSpPr>
            <p:cNvPr id="21" name="îşļiḑê"/>
            <p:cNvSpPr/>
            <p:nvPr/>
          </p:nvSpPr>
          <p:spPr bwMode="auto">
            <a:xfrm>
              <a:off x="756387" y="1446218"/>
              <a:ext cx="149225" cy="149225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A18CEEDB-6C63-404E-AE9B-A9D353387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8" r="13172"/>
          <a:stretch/>
        </p:blipFill>
        <p:spPr>
          <a:xfrm>
            <a:off x="6462067" y="556378"/>
            <a:ext cx="5160335" cy="3887352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4960" y="248922"/>
            <a:ext cx="284480" cy="518156"/>
            <a:chOff x="690880" y="391162"/>
            <a:chExt cx="284480" cy="518156"/>
          </a:xfrm>
        </p:grpSpPr>
        <p:grpSp>
          <p:nvGrpSpPr>
            <p:cNvPr id="3" name="组合 2"/>
            <p:cNvGrpSpPr/>
            <p:nvPr/>
          </p:nvGrpSpPr>
          <p:grpSpPr>
            <a:xfrm>
              <a:off x="690880" y="528320"/>
              <a:ext cx="284480" cy="380998"/>
              <a:chOff x="1930400" y="528320"/>
              <a:chExt cx="284480" cy="38099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930400" y="528320"/>
                <a:ext cx="284480" cy="2438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 flipV="1">
                <a:off x="1930400" y="843280"/>
                <a:ext cx="284480" cy="660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 flipV="1">
              <a:off x="690880" y="391162"/>
              <a:ext cx="284480" cy="660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63600" y="248922"/>
            <a:ext cx="437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产品设计</a:t>
            </a:r>
            <a:r>
              <a:rPr lang="en-US" altLang="zh-CN" sz="2400" spc="600" dirty="0"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-</a:t>
            </a:r>
            <a:r>
              <a:rPr lang="zh-CN" altLang="en-US" sz="2400" spc="600" dirty="0"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激励机制</a:t>
            </a:r>
          </a:p>
        </p:txBody>
      </p:sp>
      <p:sp>
        <p:nvSpPr>
          <p:cNvPr id="51" name="î$ľiḓê"/>
          <p:cNvSpPr txBox="1"/>
          <p:nvPr/>
        </p:nvSpPr>
        <p:spPr bwMode="auto">
          <a:xfrm>
            <a:off x="4772549" y="1010611"/>
            <a:ext cx="7034445" cy="924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2000" b="1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起点积分代表起点论文网及其周边生态的功能使用权。</a:t>
            </a:r>
            <a:endParaRPr lang="zh-CN" altLang="en-US" sz="20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3" name="işḻiḋê"/>
          <p:cNvSpPr txBox="1"/>
          <p:nvPr/>
        </p:nvSpPr>
        <p:spPr>
          <a:xfrm>
            <a:off x="3101327" y="1125415"/>
            <a:ext cx="4274845" cy="361804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normAutofit/>
          </a:bodyPr>
          <a:lstStyle/>
          <a:p>
            <a:pPr algn="ctr"/>
            <a:endParaRPr lang="en-US" altLang="zh-CN" sz="1200" u="sng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54" name="24121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00105" y="1605296"/>
            <a:ext cx="11092719" cy="4525166"/>
            <a:chOff x="701326" y="1123950"/>
            <a:chExt cx="11092719" cy="4525166"/>
          </a:xfrm>
        </p:grpSpPr>
        <p:sp>
          <p:nvSpPr>
            <p:cNvPr id="55" name="íṡľíde"/>
            <p:cNvSpPr/>
            <p:nvPr/>
          </p:nvSpPr>
          <p:spPr bwMode="auto">
            <a:xfrm>
              <a:off x="1282513" y="3454400"/>
              <a:ext cx="8942778" cy="2166088"/>
            </a:xfrm>
            <a:custGeom>
              <a:avLst/>
              <a:gdLst>
                <a:gd name="T0" fmla="*/ 27 w 2862"/>
                <a:gd name="T1" fmla="*/ 0 h 1218"/>
                <a:gd name="T2" fmla="*/ 27 w 2862"/>
                <a:gd name="T3" fmla="*/ 4 h 1218"/>
                <a:gd name="T4" fmla="*/ 27 w 2862"/>
                <a:gd name="T5" fmla="*/ 6 h 1218"/>
                <a:gd name="T6" fmla="*/ 28 w 2862"/>
                <a:gd name="T7" fmla="*/ 7 h 1218"/>
                <a:gd name="T8" fmla="*/ 28 w 2862"/>
                <a:gd name="T9" fmla="*/ 8 h 1218"/>
                <a:gd name="T10" fmla="*/ 29 w 2862"/>
                <a:gd name="T11" fmla="*/ 9 h 1218"/>
                <a:gd name="T12" fmla="*/ 35 w 2862"/>
                <a:gd name="T13" fmla="*/ 11 h 1218"/>
                <a:gd name="T14" fmla="*/ 46 w 2862"/>
                <a:gd name="T15" fmla="*/ 16 h 1218"/>
                <a:gd name="T16" fmla="*/ 68 w 2862"/>
                <a:gd name="T17" fmla="*/ 24 h 1218"/>
                <a:gd name="T18" fmla="*/ 113 w 2862"/>
                <a:gd name="T19" fmla="*/ 41 h 1218"/>
                <a:gd name="T20" fmla="*/ 201 w 2862"/>
                <a:gd name="T21" fmla="*/ 75 h 1218"/>
                <a:gd name="T22" fmla="*/ 378 w 2862"/>
                <a:gd name="T23" fmla="*/ 144 h 1218"/>
                <a:gd name="T24" fmla="*/ 733 w 2862"/>
                <a:gd name="T25" fmla="*/ 281 h 1218"/>
                <a:gd name="T26" fmla="*/ 1442 w 2862"/>
                <a:gd name="T27" fmla="*/ 556 h 1218"/>
                <a:gd name="T28" fmla="*/ 2151 w 2862"/>
                <a:gd name="T29" fmla="*/ 829 h 1218"/>
                <a:gd name="T30" fmla="*/ 2862 w 2862"/>
                <a:gd name="T31" fmla="*/ 1101 h 1218"/>
                <a:gd name="T32" fmla="*/ 2815 w 2862"/>
                <a:gd name="T33" fmla="*/ 1218 h 1218"/>
                <a:gd name="T34" fmla="*/ 2113 w 2862"/>
                <a:gd name="T35" fmla="*/ 927 h 1218"/>
                <a:gd name="T36" fmla="*/ 1410 w 2862"/>
                <a:gd name="T37" fmla="*/ 638 h 1218"/>
                <a:gd name="T38" fmla="*/ 706 w 2862"/>
                <a:gd name="T39" fmla="*/ 350 h 1218"/>
                <a:gd name="T40" fmla="*/ 354 w 2862"/>
                <a:gd name="T41" fmla="*/ 206 h 1218"/>
                <a:gd name="T42" fmla="*/ 178 w 2862"/>
                <a:gd name="T43" fmla="*/ 133 h 1218"/>
                <a:gd name="T44" fmla="*/ 90 w 2862"/>
                <a:gd name="T45" fmla="*/ 98 h 1218"/>
                <a:gd name="T46" fmla="*/ 46 w 2862"/>
                <a:gd name="T47" fmla="*/ 80 h 1218"/>
                <a:gd name="T48" fmla="*/ 24 w 2862"/>
                <a:gd name="T49" fmla="*/ 70 h 1218"/>
                <a:gd name="T50" fmla="*/ 13 w 2862"/>
                <a:gd name="T51" fmla="*/ 66 h 1218"/>
                <a:gd name="T52" fmla="*/ 8 w 2862"/>
                <a:gd name="T53" fmla="*/ 64 h 1218"/>
                <a:gd name="T54" fmla="*/ 7 w 2862"/>
                <a:gd name="T55" fmla="*/ 64 h 1218"/>
                <a:gd name="T56" fmla="*/ 5 w 2862"/>
                <a:gd name="T57" fmla="*/ 64 h 1218"/>
                <a:gd name="T58" fmla="*/ 4 w 2862"/>
                <a:gd name="T59" fmla="*/ 64 h 1218"/>
                <a:gd name="T60" fmla="*/ 2 w 2862"/>
                <a:gd name="T61" fmla="*/ 66 h 1218"/>
                <a:gd name="T62" fmla="*/ 0 w 2862"/>
                <a:gd name="T63" fmla="*/ 69 h 1218"/>
                <a:gd name="T64" fmla="*/ 27 w 2862"/>
                <a:gd name="T65" fmla="*/ 0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62" h="1218">
                  <a:moveTo>
                    <a:pt x="27" y="0"/>
                  </a:moveTo>
                  <a:lnTo>
                    <a:pt x="27" y="4"/>
                  </a:lnTo>
                  <a:lnTo>
                    <a:pt x="27" y="6"/>
                  </a:lnTo>
                  <a:lnTo>
                    <a:pt x="28" y="7"/>
                  </a:lnTo>
                  <a:lnTo>
                    <a:pt x="28" y="8"/>
                  </a:lnTo>
                  <a:lnTo>
                    <a:pt x="29" y="9"/>
                  </a:lnTo>
                  <a:lnTo>
                    <a:pt x="35" y="11"/>
                  </a:lnTo>
                  <a:lnTo>
                    <a:pt x="46" y="16"/>
                  </a:lnTo>
                  <a:lnTo>
                    <a:pt x="68" y="24"/>
                  </a:lnTo>
                  <a:lnTo>
                    <a:pt x="113" y="41"/>
                  </a:lnTo>
                  <a:lnTo>
                    <a:pt x="201" y="75"/>
                  </a:lnTo>
                  <a:lnTo>
                    <a:pt x="378" y="144"/>
                  </a:lnTo>
                  <a:lnTo>
                    <a:pt x="733" y="281"/>
                  </a:lnTo>
                  <a:lnTo>
                    <a:pt x="1442" y="556"/>
                  </a:lnTo>
                  <a:lnTo>
                    <a:pt x="2151" y="829"/>
                  </a:lnTo>
                  <a:lnTo>
                    <a:pt x="2862" y="1101"/>
                  </a:lnTo>
                  <a:lnTo>
                    <a:pt x="2815" y="1218"/>
                  </a:lnTo>
                  <a:lnTo>
                    <a:pt x="2113" y="927"/>
                  </a:lnTo>
                  <a:lnTo>
                    <a:pt x="1410" y="638"/>
                  </a:lnTo>
                  <a:lnTo>
                    <a:pt x="706" y="350"/>
                  </a:lnTo>
                  <a:lnTo>
                    <a:pt x="354" y="206"/>
                  </a:lnTo>
                  <a:lnTo>
                    <a:pt x="178" y="133"/>
                  </a:lnTo>
                  <a:lnTo>
                    <a:pt x="90" y="98"/>
                  </a:lnTo>
                  <a:lnTo>
                    <a:pt x="46" y="80"/>
                  </a:lnTo>
                  <a:lnTo>
                    <a:pt x="24" y="70"/>
                  </a:lnTo>
                  <a:lnTo>
                    <a:pt x="13" y="66"/>
                  </a:lnTo>
                  <a:lnTo>
                    <a:pt x="8" y="64"/>
                  </a:lnTo>
                  <a:lnTo>
                    <a:pt x="7" y="64"/>
                  </a:lnTo>
                  <a:lnTo>
                    <a:pt x="5" y="64"/>
                  </a:lnTo>
                  <a:lnTo>
                    <a:pt x="4" y="64"/>
                  </a:lnTo>
                  <a:lnTo>
                    <a:pt x="2" y="66"/>
                  </a:lnTo>
                  <a:lnTo>
                    <a:pt x="0" y="69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56" name="iṣ1iḑè"/>
            <p:cNvGrpSpPr/>
            <p:nvPr/>
          </p:nvGrpSpPr>
          <p:grpSpPr>
            <a:xfrm>
              <a:off x="701326" y="3454400"/>
              <a:ext cx="1384226" cy="199180"/>
              <a:chOff x="701326" y="3454400"/>
              <a:chExt cx="1384226" cy="199180"/>
            </a:xfrm>
          </p:grpSpPr>
          <p:sp>
            <p:nvSpPr>
              <p:cNvPr id="89" name="îşļiďè"/>
              <p:cNvSpPr/>
              <p:nvPr/>
            </p:nvSpPr>
            <p:spPr bwMode="auto">
              <a:xfrm>
                <a:off x="701326" y="3454400"/>
                <a:ext cx="1384226" cy="199180"/>
              </a:xfrm>
              <a:custGeom>
                <a:avLst/>
                <a:gdLst>
                  <a:gd name="T0" fmla="*/ 221 w 443"/>
                  <a:gd name="T1" fmla="*/ 0 h 112"/>
                  <a:gd name="T2" fmla="*/ 261 w 443"/>
                  <a:gd name="T3" fmla="*/ 1 h 112"/>
                  <a:gd name="T4" fmla="*/ 299 w 443"/>
                  <a:gd name="T5" fmla="*/ 4 h 112"/>
                  <a:gd name="T6" fmla="*/ 333 w 443"/>
                  <a:gd name="T7" fmla="*/ 8 h 112"/>
                  <a:gd name="T8" fmla="*/ 364 w 443"/>
                  <a:gd name="T9" fmla="*/ 13 h 112"/>
                  <a:gd name="T10" fmla="*/ 390 w 443"/>
                  <a:gd name="T11" fmla="*/ 20 h 112"/>
                  <a:gd name="T12" fmla="*/ 412 w 443"/>
                  <a:gd name="T13" fmla="*/ 28 h 112"/>
                  <a:gd name="T14" fmla="*/ 429 w 443"/>
                  <a:gd name="T15" fmla="*/ 37 h 112"/>
                  <a:gd name="T16" fmla="*/ 439 w 443"/>
                  <a:gd name="T17" fmla="*/ 46 h 112"/>
                  <a:gd name="T18" fmla="*/ 443 w 443"/>
                  <a:gd name="T19" fmla="*/ 57 h 112"/>
                  <a:gd name="T20" fmla="*/ 439 w 443"/>
                  <a:gd name="T21" fmla="*/ 67 h 112"/>
                  <a:gd name="T22" fmla="*/ 429 w 443"/>
                  <a:gd name="T23" fmla="*/ 77 h 112"/>
                  <a:gd name="T24" fmla="*/ 412 w 443"/>
                  <a:gd name="T25" fmla="*/ 85 h 112"/>
                  <a:gd name="T26" fmla="*/ 390 w 443"/>
                  <a:gd name="T27" fmla="*/ 92 h 112"/>
                  <a:gd name="T28" fmla="*/ 364 w 443"/>
                  <a:gd name="T29" fmla="*/ 100 h 112"/>
                  <a:gd name="T30" fmla="*/ 333 w 443"/>
                  <a:gd name="T31" fmla="*/ 105 h 112"/>
                  <a:gd name="T32" fmla="*/ 299 w 443"/>
                  <a:gd name="T33" fmla="*/ 109 h 112"/>
                  <a:gd name="T34" fmla="*/ 261 w 443"/>
                  <a:gd name="T35" fmla="*/ 112 h 112"/>
                  <a:gd name="T36" fmla="*/ 221 w 443"/>
                  <a:gd name="T37" fmla="*/ 112 h 112"/>
                  <a:gd name="T38" fmla="*/ 181 w 443"/>
                  <a:gd name="T39" fmla="*/ 112 h 112"/>
                  <a:gd name="T40" fmla="*/ 144 w 443"/>
                  <a:gd name="T41" fmla="*/ 109 h 112"/>
                  <a:gd name="T42" fmla="*/ 109 w 443"/>
                  <a:gd name="T43" fmla="*/ 105 h 112"/>
                  <a:gd name="T44" fmla="*/ 79 w 443"/>
                  <a:gd name="T45" fmla="*/ 100 h 112"/>
                  <a:gd name="T46" fmla="*/ 52 w 443"/>
                  <a:gd name="T47" fmla="*/ 92 h 112"/>
                  <a:gd name="T48" fmla="*/ 30 w 443"/>
                  <a:gd name="T49" fmla="*/ 85 h 112"/>
                  <a:gd name="T50" fmla="*/ 14 w 443"/>
                  <a:gd name="T51" fmla="*/ 77 h 112"/>
                  <a:gd name="T52" fmla="*/ 3 w 443"/>
                  <a:gd name="T53" fmla="*/ 67 h 112"/>
                  <a:gd name="T54" fmla="*/ 0 w 443"/>
                  <a:gd name="T55" fmla="*/ 57 h 112"/>
                  <a:gd name="T56" fmla="*/ 3 w 443"/>
                  <a:gd name="T57" fmla="*/ 46 h 112"/>
                  <a:gd name="T58" fmla="*/ 14 w 443"/>
                  <a:gd name="T59" fmla="*/ 37 h 112"/>
                  <a:gd name="T60" fmla="*/ 30 w 443"/>
                  <a:gd name="T61" fmla="*/ 28 h 112"/>
                  <a:gd name="T62" fmla="*/ 52 w 443"/>
                  <a:gd name="T63" fmla="*/ 20 h 112"/>
                  <a:gd name="T64" fmla="*/ 79 w 443"/>
                  <a:gd name="T65" fmla="*/ 13 h 112"/>
                  <a:gd name="T66" fmla="*/ 109 w 443"/>
                  <a:gd name="T67" fmla="*/ 8 h 112"/>
                  <a:gd name="T68" fmla="*/ 144 w 443"/>
                  <a:gd name="T69" fmla="*/ 4 h 112"/>
                  <a:gd name="T70" fmla="*/ 181 w 443"/>
                  <a:gd name="T71" fmla="*/ 1 h 112"/>
                  <a:gd name="T72" fmla="*/ 221 w 443"/>
                  <a:gd name="T73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3" h="112">
                    <a:moveTo>
                      <a:pt x="221" y="0"/>
                    </a:moveTo>
                    <a:lnTo>
                      <a:pt x="261" y="1"/>
                    </a:lnTo>
                    <a:lnTo>
                      <a:pt x="299" y="4"/>
                    </a:lnTo>
                    <a:lnTo>
                      <a:pt x="333" y="8"/>
                    </a:lnTo>
                    <a:lnTo>
                      <a:pt x="364" y="13"/>
                    </a:lnTo>
                    <a:lnTo>
                      <a:pt x="390" y="20"/>
                    </a:lnTo>
                    <a:lnTo>
                      <a:pt x="412" y="28"/>
                    </a:lnTo>
                    <a:lnTo>
                      <a:pt x="429" y="37"/>
                    </a:lnTo>
                    <a:lnTo>
                      <a:pt x="439" y="46"/>
                    </a:lnTo>
                    <a:lnTo>
                      <a:pt x="443" y="57"/>
                    </a:lnTo>
                    <a:lnTo>
                      <a:pt x="439" y="67"/>
                    </a:lnTo>
                    <a:lnTo>
                      <a:pt x="429" y="77"/>
                    </a:lnTo>
                    <a:lnTo>
                      <a:pt x="412" y="85"/>
                    </a:lnTo>
                    <a:lnTo>
                      <a:pt x="390" y="92"/>
                    </a:lnTo>
                    <a:lnTo>
                      <a:pt x="364" y="100"/>
                    </a:lnTo>
                    <a:lnTo>
                      <a:pt x="333" y="105"/>
                    </a:lnTo>
                    <a:lnTo>
                      <a:pt x="299" y="109"/>
                    </a:lnTo>
                    <a:lnTo>
                      <a:pt x="261" y="112"/>
                    </a:lnTo>
                    <a:lnTo>
                      <a:pt x="221" y="112"/>
                    </a:lnTo>
                    <a:lnTo>
                      <a:pt x="181" y="112"/>
                    </a:lnTo>
                    <a:lnTo>
                      <a:pt x="144" y="109"/>
                    </a:lnTo>
                    <a:lnTo>
                      <a:pt x="109" y="105"/>
                    </a:lnTo>
                    <a:lnTo>
                      <a:pt x="79" y="100"/>
                    </a:lnTo>
                    <a:lnTo>
                      <a:pt x="52" y="92"/>
                    </a:lnTo>
                    <a:lnTo>
                      <a:pt x="30" y="85"/>
                    </a:lnTo>
                    <a:lnTo>
                      <a:pt x="14" y="77"/>
                    </a:lnTo>
                    <a:lnTo>
                      <a:pt x="3" y="67"/>
                    </a:lnTo>
                    <a:lnTo>
                      <a:pt x="0" y="57"/>
                    </a:lnTo>
                    <a:lnTo>
                      <a:pt x="3" y="46"/>
                    </a:lnTo>
                    <a:lnTo>
                      <a:pt x="14" y="37"/>
                    </a:lnTo>
                    <a:lnTo>
                      <a:pt x="30" y="28"/>
                    </a:lnTo>
                    <a:lnTo>
                      <a:pt x="52" y="20"/>
                    </a:lnTo>
                    <a:lnTo>
                      <a:pt x="79" y="13"/>
                    </a:lnTo>
                    <a:lnTo>
                      <a:pt x="109" y="8"/>
                    </a:lnTo>
                    <a:lnTo>
                      <a:pt x="144" y="4"/>
                    </a:lnTo>
                    <a:lnTo>
                      <a:pt x="181" y="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normAutofit fontScale="40000" lnSpcReduction="20000"/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90" name="îş1îḑe"/>
              <p:cNvSpPr/>
              <p:nvPr/>
            </p:nvSpPr>
            <p:spPr bwMode="auto">
              <a:xfrm>
                <a:off x="913802" y="3472185"/>
                <a:ext cx="959272" cy="138714"/>
              </a:xfrm>
              <a:custGeom>
                <a:avLst/>
                <a:gdLst>
                  <a:gd name="T0" fmla="*/ 153 w 307"/>
                  <a:gd name="T1" fmla="*/ 0 h 78"/>
                  <a:gd name="T2" fmla="*/ 184 w 307"/>
                  <a:gd name="T3" fmla="*/ 1 h 78"/>
                  <a:gd name="T4" fmla="*/ 213 w 307"/>
                  <a:gd name="T5" fmla="*/ 3 h 78"/>
                  <a:gd name="T6" fmla="*/ 239 w 307"/>
                  <a:gd name="T7" fmla="*/ 7 h 78"/>
                  <a:gd name="T8" fmla="*/ 261 w 307"/>
                  <a:gd name="T9" fmla="*/ 12 h 78"/>
                  <a:gd name="T10" fmla="*/ 280 w 307"/>
                  <a:gd name="T11" fmla="*/ 17 h 78"/>
                  <a:gd name="T12" fmla="*/ 295 w 307"/>
                  <a:gd name="T13" fmla="*/ 23 h 78"/>
                  <a:gd name="T14" fmla="*/ 303 w 307"/>
                  <a:gd name="T15" fmla="*/ 31 h 78"/>
                  <a:gd name="T16" fmla="*/ 307 w 307"/>
                  <a:gd name="T17" fmla="*/ 39 h 78"/>
                  <a:gd name="T18" fmla="*/ 303 w 307"/>
                  <a:gd name="T19" fmla="*/ 47 h 78"/>
                  <a:gd name="T20" fmla="*/ 295 w 307"/>
                  <a:gd name="T21" fmla="*/ 54 h 78"/>
                  <a:gd name="T22" fmla="*/ 280 w 307"/>
                  <a:gd name="T23" fmla="*/ 61 h 78"/>
                  <a:gd name="T24" fmla="*/ 261 w 307"/>
                  <a:gd name="T25" fmla="*/ 67 h 78"/>
                  <a:gd name="T26" fmla="*/ 239 w 307"/>
                  <a:gd name="T27" fmla="*/ 72 h 78"/>
                  <a:gd name="T28" fmla="*/ 213 w 307"/>
                  <a:gd name="T29" fmla="*/ 75 h 78"/>
                  <a:gd name="T30" fmla="*/ 184 w 307"/>
                  <a:gd name="T31" fmla="*/ 77 h 78"/>
                  <a:gd name="T32" fmla="*/ 153 w 307"/>
                  <a:gd name="T33" fmla="*/ 78 h 78"/>
                  <a:gd name="T34" fmla="*/ 122 w 307"/>
                  <a:gd name="T35" fmla="*/ 77 h 78"/>
                  <a:gd name="T36" fmla="*/ 94 w 307"/>
                  <a:gd name="T37" fmla="*/ 75 h 78"/>
                  <a:gd name="T38" fmla="*/ 67 w 307"/>
                  <a:gd name="T39" fmla="*/ 72 h 78"/>
                  <a:gd name="T40" fmla="*/ 44 w 307"/>
                  <a:gd name="T41" fmla="*/ 67 h 78"/>
                  <a:gd name="T42" fmla="*/ 26 w 307"/>
                  <a:gd name="T43" fmla="*/ 61 h 78"/>
                  <a:gd name="T44" fmla="*/ 12 w 307"/>
                  <a:gd name="T45" fmla="*/ 54 h 78"/>
                  <a:gd name="T46" fmla="*/ 3 w 307"/>
                  <a:gd name="T47" fmla="*/ 47 h 78"/>
                  <a:gd name="T48" fmla="*/ 0 w 307"/>
                  <a:gd name="T49" fmla="*/ 39 h 78"/>
                  <a:gd name="T50" fmla="*/ 3 w 307"/>
                  <a:gd name="T51" fmla="*/ 31 h 78"/>
                  <a:gd name="T52" fmla="*/ 12 w 307"/>
                  <a:gd name="T53" fmla="*/ 23 h 78"/>
                  <a:gd name="T54" fmla="*/ 26 w 307"/>
                  <a:gd name="T55" fmla="*/ 17 h 78"/>
                  <a:gd name="T56" fmla="*/ 44 w 307"/>
                  <a:gd name="T57" fmla="*/ 12 h 78"/>
                  <a:gd name="T58" fmla="*/ 67 w 307"/>
                  <a:gd name="T59" fmla="*/ 7 h 78"/>
                  <a:gd name="T60" fmla="*/ 94 w 307"/>
                  <a:gd name="T61" fmla="*/ 3 h 78"/>
                  <a:gd name="T62" fmla="*/ 122 w 307"/>
                  <a:gd name="T63" fmla="*/ 1 h 78"/>
                  <a:gd name="T64" fmla="*/ 153 w 307"/>
                  <a:gd name="T6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7" h="78">
                    <a:moveTo>
                      <a:pt x="153" y="0"/>
                    </a:moveTo>
                    <a:lnTo>
                      <a:pt x="184" y="1"/>
                    </a:lnTo>
                    <a:lnTo>
                      <a:pt x="213" y="3"/>
                    </a:lnTo>
                    <a:lnTo>
                      <a:pt x="239" y="7"/>
                    </a:lnTo>
                    <a:lnTo>
                      <a:pt x="261" y="12"/>
                    </a:lnTo>
                    <a:lnTo>
                      <a:pt x="280" y="17"/>
                    </a:lnTo>
                    <a:lnTo>
                      <a:pt x="295" y="23"/>
                    </a:lnTo>
                    <a:lnTo>
                      <a:pt x="303" y="31"/>
                    </a:lnTo>
                    <a:lnTo>
                      <a:pt x="307" y="39"/>
                    </a:lnTo>
                    <a:lnTo>
                      <a:pt x="303" y="47"/>
                    </a:lnTo>
                    <a:lnTo>
                      <a:pt x="295" y="54"/>
                    </a:lnTo>
                    <a:lnTo>
                      <a:pt x="280" y="61"/>
                    </a:lnTo>
                    <a:lnTo>
                      <a:pt x="261" y="67"/>
                    </a:lnTo>
                    <a:lnTo>
                      <a:pt x="239" y="72"/>
                    </a:lnTo>
                    <a:lnTo>
                      <a:pt x="213" y="75"/>
                    </a:lnTo>
                    <a:lnTo>
                      <a:pt x="184" y="77"/>
                    </a:lnTo>
                    <a:lnTo>
                      <a:pt x="153" y="78"/>
                    </a:lnTo>
                    <a:lnTo>
                      <a:pt x="122" y="77"/>
                    </a:lnTo>
                    <a:lnTo>
                      <a:pt x="94" y="75"/>
                    </a:lnTo>
                    <a:lnTo>
                      <a:pt x="67" y="72"/>
                    </a:lnTo>
                    <a:lnTo>
                      <a:pt x="44" y="67"/>
                    </a:lnTo>
                    <a:lnTo>
                      <a:pt x="26" y="61"/>
                    </a:lnTo>
                    <a:lnTo>
                      <a:pt x="12" y="54"/>
                    </a:lnTo>
                    <a:lnTo>
                      <a:pt x="3" y="47"/>
                    </a:lnTo>
                    <a:lnTo>
                      <a:pt x="0" y="39"/>
                    </a:lnTo>
                    <a:lnTo>
                      <a:pt x="3" y="31"/>
                    </a:lnTo>
                    <a:lnTo>
                      <a:pt x="12" y="23"/>
                    </a:lnTo>
                    <a:lnTo>
                      <a:pt x="26" y="17"/>
                    </a:lnTo>
                    <a:lnTo>
                      <a:pt x="44" y="12"/>
                    </a:lnTo>
                    <a:lnTo>
                      <a:pt x="67" y="7"/>
                    </a:lnTo>
                    <a:lnTo>
                      <a:pt x="94" y="3"/>
                    </a:lnTo>
                    <a:lnTo>
                      <a:pt x="122" y="1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solidFill>
                  <a:srgbClr val="FFFFFF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91" name="iṣľiḓe"/>
              <p:cNvSpPr/>
              <p:nvPr/>
            </p:nvSpPr>
            <p:spPr bwMode="auto">
              <a:xfrm>
                <a:off x="1060663" y="3493524"/>
                <a:ext cx="662428" cy="97812"/>
              </a:xfrm>
              <a:custGeom>
                <a:avLst/>
                <a:gdLst>
                  <a:gd name="T0" fmla="*/ 106 w 212"/>
                  <a:gd name="T1" fmla="*/ 0 h 55"/>
                  <a:gd name="T2" fmla="*/ 130 w 212"/>
                  <a:gd name="T3" fmla="*/ 1 h 55"/>
                  <a:gd name="T4" fmla="*/ 154 w 212"/>
                  <a:gd name="T5" fmla="*/ 3 h 55"/>
                  <a:gd name="T6" fmla="*/ 172 w 212"/>
                  <a:gd name="T7" fmla="*/ 6 h 55"/>
                  <a:gd name="T8" fmla="*/ 189 w 212"/>
                  <a:gd name="T9" fmla="*/ 10 h 55"/>
                  <a:gd name="T10" fmla="*/ 202 w 212"/>
                  <a:gd name="T11" fmla="*/ 16 h 55"/>
                  <a:gd name="T12" fmla="*/ 210 w 212"/>
                  <a:gd name="T13" fmla="*/ 21 h 55"/>
                  <a:gd name="T14" fmla="*/ 212 w 212"/>
                  <a:gd name="T15" fmla="*/ 27 h 55"/>
                  <a:gd name="T16" fmla="*/ 210 w 212"/>
                  <a:gd name="T17" fmla="*/ 33 h 55"/>
                  <a:gd name="T18" fmla="*/ 202 w 212"/>
                  <a:gd name="T19" fmla="*/ 39 h 55"/>
                  <a:gd name="T20" fmla="*/ 189 w 212"/>
                  <a:gd name="T21" fmla="*/ 44 h 55"/>
                  <a:gd name="T22" fmla="*/ 172 w 212"/>
                  <a:gd name="T23" fmla="*/ 48 h 55"/>
                  <a:gd name="T24" fmla="*/ 154 w 212"/>
                  <a:gd name="T25" fmla="*/ 51 h 55"/>
                  <a:gd name="T26" fmla="*/ 130 w 212"/>
                  <a:gd name="T27" fmla="*/ 53 h 55"/>
                  <a:gd name="T28" fmla="*/ 106 w 212"/>
                  <a:gd name="T29" fmla="*/ 55 h 55"/>
                  <a:gd name="T30" fmla="*/ 82 w 212"/>
                  <a:gd name="T31" fmla="*/ 53 h 55"/>
                  <a:gd name="T32" fmla="*/ 59 w 212"/>
                  <a:gd name="T33" fmla="*/ 51 h 55"/>
                  <a:gd name="T34" fmla="*/ 40 w 212"/>
                  <a:gd name="T35" fmla="*/ 48 h 55"/>
                  <a:gd name="T36" fmla="*/ 23 w 212"/>
                  <a:gd name="T37" fmla="*/ 44 h 55"/>
                  <a:gd name="T38" fmla="*/ 11 w 212"/>
                  <a:gd name="T39" fmla="*/ 39 h 55"/>
                  <a:gd name="T40" fmla="*/ 2 w 212"/>
                  <a:gd name="T41" fmla="*/ 33 h 55"/>
                  <a:gd name="T42" fmla="*/ 0 w 212"/>
                  <a:gd name="T43" fmla="*/ 27 h 55"/>
                  <a:gd name="T44" fmla="*/ 2 w 212"/>
                  <a:gd name="T45" fmla="*/ 21 h 55"/>
                  <a:gd name="T46" fmla="*/ 11 w 212"/>
                  <a:gd name="T47" fmla="*/ 16 h 55"/>
                  <a:gd name="T48" fmla="*/ 23 w 212"/>
                  <a:gd name="T49" fmla="*/ 10 h 55"/>
                  <a:gd name="T50" fmla="*/ 40 w 212"/>
                  <a:gd name="T51" fmla="*/ 6 h 55"/>
                  <a:gd name="T52" fmla="*/ 59 w 212"/>
                  <a:gd name="T53" fmla="*/ 3 h 55"/>
                  <a:gd name="T54" fmla="*/ 82 w 212"/>
                  <a:gd name="T55" fmla="*/ 1 h 55"/>
                  <a:gd name="T56" fmla="*/ 106 w 212"/>
                  <a:gd name="T5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2" h="55">
                    <a:moveTo>
                      <a:pt x="106" y="0"/>
                    </a:moveTo>
                    <a:lnTo>
                      <a:pt x="130" y="1"/>
                    </a:lnTo>
                    <a:lnTo>
                      <a:pt x="154" y="3"/>
                    </a:lnTo>
                    <a:lnTo>
                      <a:pt x="172" y="6"/>
                    </a:lnTo>
                    <a:lnTo>
                      <a:pt x="189" y="10"/>
                    </a:lnTo>
                    <a:lnTo>
                      <a:pt x="202" y="16"/>
                    </a:lnTo>
                    <a:lnTo>
                      <a:pt x="210" y="21"/>
                    </a:lnTo>
                    <a:lnTo>
                      <a:pt x="212" y="27"/>
                    </a:lnTo>
                    <a:lnTo>
                      <a:pt x="210" y="33"/>
                    </a:lnTo>
                    <a:lnTo>
                      <a:pt x="202" y="39"/>
                    </a:lnTo>
                    <a:lnTo>
                      <a:pt x="189" y="44"/>
                    </a:lnTo>
                    <a:lnTo>
                      <a:pt x="172" y="48"/>
                    </a:lnTo>
                    <a:lnTo>
                      <a:pt x="154" y="51"/>
                    </a:lnTo>
                    <a:lnTo>
                      <a:pt x="130" y="53"/>
                    </a:lnTo>
                    <a:lnTo>
                      <a:pt x="106" y="55"/>
                    </a:lnTo>
                    <a:lnTo>
                      <a:pt x="82" y="53"/>
                    </a:lnTo>
                    <a:lnTo>
                      <a:pt x="59" y="51"/>
                    </a:lnTo>
                    <a:lnTo>
                      <a:pt x="40" y="48"/>
                    </a:lnTo>
                    <a:lnTo>
                      <a:pt x="23" y="44"/>
                    </a:lnTo>
                    <a:lnTo>
                      <a:pt x="11" y="39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2" y="21"/>
                    </a:lnTo>
                    <a:lnTo>
                      <a:pt x="11" y="16"/>
                    </a:lnTo>
                    <a:lnTo>
                      <a:pt x="23" y="10"/>
                    </a:lnTo>
                    <a:lnTo>
                      <a:pt x="40" y="6"/>
                    </a:lnTo>
                    <a:lnTo>
                      <a:pt x="59" y="3"/>
                    </a:lnTo>
                    <a:lnTo>
                      <a:pt x="82" y="1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57" name="îŝlíde"/>
            <p:cNvGrpSpPr/>
            <p:nvPr/>
          </p:nvGrpSpPr>
          <p:grpSpPr>
            <a:xfrm>
              <a:off x="2760477" y="3955315"/>
              <a:ext cx="2181013" cy="316555"/>
              <a:chOff x="3841611" y="4174650"/>
              <a:chExt cx="2181013" cy="316555"/>
            </a:xfrm>
          </p:grpSpPr>
          <p:sp>
            <p:nvSpPr>
              <p:cNvPr id="86" name="isľîdè"/>
              <p:cNvSpPr/>
              <p:nvPr/>
            </p:nvSpPr>
            <p:spPr bwMode="auto">
              <a:xfrm>
                <a:off x="3841611" y="4174650"/>
                <a:ext cx="2181013" cy="316555"/>
              </a:xfrm>
              <a:custGeom>
                <a:avLst/>
                <a:gdLst>
                  <a:gd name="T0" fmla="*/ 348 w 698"/>
                  <a:gd name="T1" fmla="*/ 0 h 178"/>
                  <a:gd name="T2" fmla="*/ 401 w 698"/>
                  <a:gd name="T3" fmla="*/ 1 h 178"/>
                  <a:gd name="T4" fmla="*/ 450 w 698"/>
                  <a:gd name="T5" fmla="*/ 5 h 178"/>
                  <a:gd name="T6" fmla="*/ 496 w 698"/>
                  <a:gd name="T7" fmla="*/ 9 h 178"/>
                  <a:gd name="T8" fmla="*/ 539 w 698"/>
                  <a:gd name="T9" fmla="*/ 15 h 178"/>
                  <a:gd name="T10" fmla="*/ 578 w 698"/>
                  <a:gd name="T11" fmla="*/ 22 h 178"/>
                  <a:gd name="T12" fmla="*/ 613 w 698"/>
                  <a:gd name="T13" fmla="*/ 31 h 178"/>
                  <a:gd name="T14" fmla="*/ 642 w 698"/>
                  <a:gd name="T15" fmla="*/ 41 h 178"/>
                  <a:gd name="T16" fmla="*/ 665 w 698"/>
                  <a:gd name="T17" fmla="*/ 52 h 178"/>
                  <a:gd name="T18" fmla="*/ 683 w 698"/>
                  <a:gd name="T19" fmla="*/ 63 h 178"/>
                  <a:gd name="T20" fmla="*/ 695 w 698"/>
                  <a:gd name="T21" fmla="*/ 76 h 178"/>
                  <a:gd name="T22" fmla="*/ 698 w 698"/>
                  <a:gd name="T23" fmla="*/ 90 h 178"/>
                  <a:gd name="T24" fmla="*/ 695 w 698"/>
                  <a:gd name="T25" fmla="*/ 102 h 178"/>
                  <a:gd name="T26" fmla="*/ 683 w 698"/>
                  <a:gd name="T27" fmla="*/ 115 h 178"/>
                  <a:gd name="T28" fmla="*/ 665 w 698"/>
                  <a:gd name="T29" fmla="*/ 127 h 178"/>
                  <a:gd name="T30" fmla="*/ 642 w 698"/>
                  <a:gd name="T31" fmla="*/ 138 h 178"/>
                  <a:gd name="T32" fmla="*/ 613 w 698"/>
                  <a:gd name="T33" fmla="*/ 148 h 178"/>
                  <a:gd name="T34" fmla="*/ 578 w 698"/>
                  <a:gd name="T35" fmla="*/ 156 h 178"/>
                  <a:gd name="T36" fmla="*/ 539 w 698"/>
                  <a:gd name="T37" fmla="*/ 164 h 178"/>
                  <a:gd name="T38" fmla="*/ 496 w 698"/>
                  <a:gd name="T39" fmla="*/ 170 h 178"/>
                  <a:gd name="T40" fmla="*/ 450 w 698"/>
                  <a:gd name="T41" fmla="*/ 175 h 178"/>
                  <a:gd name="T42" fmla="*/ 401 w 698"/>
                  <a:gd name="T43" fmla="*/ 177 h 178"/>
                  <a:gd name="T44" fmla="*/ 348 w 698"/>
                  <a:gd name="T45" fmla="*/ 178 h 178"/>
                  <a:gd name="T46" fmla="*/ 297 w 698"/>
                  <a:gd name="T47" fmla="*/ 177 h 178"/>
                  <a:gd name="T48" fmla="*/ 248 w 698"/>
                  <a:gd name="T49" fmla="*/ 175 h 178"/>
                  <a:gd name="T50" fmla="*/ 201 w 698"/>
                  <a:gd name="T51" fmla="*/ 170 h 178"/>
                  <a:gd name="T52" fmla="*/ 158 w 698"/>
                  <a:gd name="T53" fmla="*/ 164 h 178"/>
                  <a:gd name="T54" fmla="*/ 120 w 698"/>
                  <a:gd name="T55" fmla="*/ 156 h 178"/>
                  <a:gd name="T56" fmla="*/ 85 w 698"/>
                  <a:gd name="T57" fmla="*/ 148 h 178"/>
                  <a:gd name="T58" fmla="*/ 56 w 698"/>
                  <a:gd name="T59" fmla="*/ 138 h 178"/>
                  <a:gd name="T60" fmla="*/ 33 w 698"/>
                  <a:gd name="T61" fmla="*/ 127 h 178"/>
                  <a:gd name="T62" fmla="*/ 15 w 698"/>
                  <a:gd name="T63" fmla="*/ 115 h 178"/>
                  <a:gd name="T64" fmla="*/ 3 w 698"/>
                  <a:gd name="T65" fmla="*/ 102 h 178"/>
                  <a:gd name="T66" fmla="*/ 0 w 698"/>
                  <a:gd name="T67" fmla="*/ 90 h 178"/>
                  <a:gd name="T68" fmla="*/ 3 w 698"/>
                  <a:gd name="T69" fmla="*/ 76 h 178"/>
                  <a:gd name="T70" fmla="*/ 15 w 698"/>
                  <a:gd name="T71" fmla="*/ 63 h 178"/>
                  <a:gd name="T72" fmla="*/ 33 w 698"/>
                  <a:gd name="T73" fmla="*/ 52 h 178"/>
                  <a:gd name="T74" fmla="*/ 56 w 698"/>
                  <a:gd name="T75" fmla="*/ 41 h 178"/>
                  <a:gd name="T76" fmla="*/ 85 w 698"/>
                  <a:gd name="T77" fmla="*/ 31 h 178"/>
                  <a:gd name="T78" fmla="*/ 120 w 698"/>
                  <a:gd name="T79" fmla="*/ 22 h 178"/>
                  <a:gd name="T80" fmla="*/ 158 w 698"/>
                  <a:gd name="T81" fmla="*/ 15 h 178"/>
                  <a:gd name="T82" fmla="*/ 201 w 698"/>
                  <a:gd name="T83" fmla="*/ 9 h 178"/>
                  <a:gd name="T84" fmla="*/ 248 w 698"/>
                  <a:gd name="T85" fmla="*/ 5 h 178"/>
                  <a:gd name="T86" fmla="*/ 297 w 698"/>
                  <a:gd name="T87" fmla="*/ 1 h 178"/>
                  <a:gd name="T88" fmla="*/ 348 w 698"/>
                  <a:gd name="T8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98" h="178">
                    <a:moveTo>
                      <a:pt x="348" y="0"/>
                    </a:moveTo>
                    <a:lnTo>
                      <a:pt x="401" y="1"/>
                    </a:lnTo>
                    <a:lnTo>
                      <a:pt x="450" y="5"/>
                    </a:lnTo>
                    <a:lnTo>
                      <a:pt x="496" y="9"/>
                    </a:lnTo>
                    <a:lnTo>
                      <a:pt x="539" y="15"/>
                    </a:lnTo>
                    <a:lnTo>
                      <a:pt x="578" y="22"/>
                    </a:lnTo>
                    <a:lnTo>
                      <a:pt x="613" y="31"/>
                    </a:lnTo>
                    <a:lnTo>
                      <a:pt x="642" y="41"/>
                    </a:lnTo>
                    <a:lnTo>
                      <a:pt x="665" y="52"/>
                    </a:lnTo>
                    <a:lnTo>
                      <a:pt x="683" y="63"/>
                    </a:lnTo>
                    <a:lnTo>
                      <a:pt x="695" y="76"/>
                    </a:lnTo>
                    <a:lnTo>
                      <a:pt x="698" y="90"/>
                    </a:lnTo>
                    <a:lnTo>
                      <a:pt x="695" y="102"/>
                    </a:lnTo>
                    <a:lnTo>
                      <a:pt x="683" y="115"/>
                    </a:lnTo>
                    <a:lnTo>
                      <a:pt x="665" y="127"/>
                    </a:lnTo>
                    <a:lnTo>
                      <a:pt x="642" y="138"/>
                    </a:lnTo>
                    <a:lnTo>
                      <a:pt x="613" y="148"/>
                    </a:lnTo>
                    <a:lnTo>
                      <a:pt x="578" y="156"/>
                    </a:lnTo>
                    <a:lnTo>
                      <a:pt x="539" y="164"/>
                    </a:lnTo>
                    <a:lnTo>
                      <a:pt x="496" y="170"/>
                    </a:lnTo>
                    <a:lnTo>
                      <a:pt x="450" y="175"/>
                    </a:lnTo>
                    <a:lnTo>
                      <a:pt x="401" y="177"/>
                    </a:lnTo>
                    <a:lnTo>
                      <a:pt x="348" y="178"/>
                    </a:lnTo>
                    <a:lnTo>
                      <a:pt x="297" y="177"/>
                    </a:lnTo>
                    <a:lnTo>
                      <a:pt x="248" y="175"/>
                    </a:lnTo>
                    <a:lnTo>
                      <a:pt x="201" y="170"/>
                    </a:lnTo>
                    <a:lnTo>
                      <a:pt x="158" y="164"/>
                    </a:lnTo>
                    <a:lnTo>
                      <a:pt x="120" y="156"/>
                    </a:lnTo>
                    <a:lnTo>
                      <a:pt x="85" y="148"/>
                    </a:lnTo>
                    <a:lnTo>
                      <a:pt x="56" y="138"/>
                    </a:lnTo>
                    <a:lnTo>
                      <a:pt x="33" y="127"/>
                    </a:lnTo>
                    <a:lnTo>
                      <a:pt x="15" y="115"/>
                    </a:lnTo>
                    <a:lnTo>
                      <a:pt x="3" y="102"/>
                    </a:lnTo>
                    <a:lnTo>
                      <a:pt x="0" y="90"/>
                    </a:lnTo>
                    <a:lnTo>
                      <a:pt x="3" y="76"/>
                    </a:lnTo>
                    <a:lnTo>
                      <a:pt x="15" y="63"/>
                    </a:lnTo>
                    <a:lnTo>
                      <a:pt x="33" y="52"/>
                    </a:lnTo>
                    <a:lnTo>
                      <a:pt x="56" y="41"/>
                    </a:lnTo>
                    <a:lnTo>
                      <a:pt x="85" y="31"/>
                    </a:lnTo>
                    <a:lnTo>
                      <a:pt x="120" y="22"/>
                    </a:lnTo>
                    <a:lnTo>
                      <a:pt x="158" y="15"/>
                    </a:lnTo>
                    <a:lnTo>
                      <a:pt x="201" y="9"/>
                    </a:lnTo>
                    <a:lnTo>
                      <a:pt x="248" y="5"/>
                    </a:lnTo>
                    <a:lnTo>
                      <a:pt x="297" y="1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normAutofit fontScale="92500" lnSpcReduction="20000"/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87" name="ïṣļiḓé"/>
              <p:cNvSpPr/>
              <p:nvPr/>
            </p:nvSpPr>
            <p:spPr bwMode="auto">
              <a:xfrm>
                <a:off x="4172824" y="4203105"/>
                <a:ext cx="1518585" cy="218744"/>
              </a:xfrm>
              <a:custGeom>
                <a:avLst/>
                <a:gdLst>
                  <a:gd name="T0" fmla="*/ 242 w 486"/>
                  <a:gd name="T1" fmla="*/ 0 h 123"/>
                  <a:gd name="T2" fmla="*/ 282 w 486"/>
                  <a:gd name="T3" fmla="*/ 1 h 123"/>
                  <a:gd name="T4" fmla="*/ 320 w 486"/>
                  <a:gd name="T5" fmla="*/ 3 h 123"/>
                  <a:gd name="T6" fmla="*/ 355 w 486"/>
                  <a:gd name="T7" fmla="*/ 8 h 123"/>
                  <a:gd name="T8" fmla="*/ 386 w 486"/>
                  <a:gd name="T9" fmla="*/ 12 h 123"/>
                  <a:gd name="T10" fmla="*/ 414 w 486"/>
                  <a:gd name="T11" fmla="*/ 18 h 123"/>
                  <a:gd name="T12" fmla="*/ 439 w 486"/>
                  <a:gd name="T13" fmla="*/ 25 h 123"/>
                  <a:gd name="T14" fmla="*/ 458 w 486"/>
                  <a:gd name="T15" fmla="*/ 34 h 123"/>
                  <a:gd name="T16" fmla="*/ 473 w 486"/>
                  <a:gd name="T17" fmla="*/ 42 h 123"/>
                  <a:gd name="T18" fmla="*/ 483 w 486"/>
                  <a:gd name="T19" fmla="*/ 52 h 123"/>
                  <a:gd name="T20" fmla="*/ 486 w 486"/>
                  <a:gd name="T21" fmla="*/ 62 h 123"/>
                  <a:gd name="T22" fmla="*/ 483 w 486"/>
                  <a:gd name="T23" fmla="*/ 72 h 123"/>
                  <a:gd name="T24" fmla="*/ 473 w 486"/>
                  <a:gd name="T25" fmla="*/ 81 h 123"/>
                  <a:gd name="T26" fmla="*/ 458 w 486"/>
                  <a:gd name="T27" fmla="*/ 91 h 123"/>
                  <a:gd name="T28" fmla="*/ 439 w 486"/>
                  <a:gd name="T29" fmla="*/ 98 h 123"/>
                  <a:gd name="T30" fmla="*/ 414 w 486"/>
                  <a:gd name="T31" fmla="*/ 105 h 123"/>
                  <a:gd name="T32" fmla="*/ 386 w 486"/>
                  <a:gd name="T33" fmla="*/ 112 h 123"/>
                  <a:gd name="T34" fmla="*/ 355 w 486"/>
                  <a:gd name="T35" fmla="*/ 117 h 123"/>
                  <a:gd name="T36" fmla="*/ 320 w 486"/>
                  <a:gd name="T37" fmla="*/ 120 h 123"/>
                  <a:gd name="T38" fmla="*/ 282 w 486"/>
                  <a:gd name="T39" fmla="*/ 122 h 123"/>
                  <a:gd name="T40" fmla="*/ 242 w 486"/>
                  <a:gd name="T41" fmla="*/ 123 h 123"/>
                  <a:gd name="T42" fmla="*/ 204 w 486"/>
                  <a:gd name="T43" fmla="*/ 122 h 123"/>
                  <a:gd name="T44" fmla="*/ 166 w 486"/>
                  <a:gd name="T45" fmla="*/ 120 h 123"/>
                  <a:gd name="T46" fmla="*/ 131 w 486"/>
                  <a:gd name="T47" fmla="*/ 117 h 123"/>
                  <a:gd name="T48" fmla="*/ 100 w 486"/>
                  <a:gd name="T49" fmla="*/ 112 h 123"/>
                  <a:gd name="T50" fmla="*/ 71 w 486"/>
                  <a:gd name="T51" fmla="*/ 105 h 123"/>
                  <a:gd name="T52" fmla="*/ 47 w 486"/>
                  <a:gd name="T53" fmla="*/ 98 h 123"/>
                  <a:gd name="T54" fmla="*/ 27 w 486"/>
                  <a:gd name="T55" fmla="*/ 91 h 123"/>
                  <a:gd name="T56" fmla="*/ 13 w 486"/>
                  <a:gd name="T57" fmla="*/ 81 h 123"/>
                  <a:gd name="T58" fmla="*/ 3 w 486"/>
                  <a:gd name="T59" fmla="*/ 72 h 123"/>
                  <a:gd name="T60" fmla="*/ 0 w 486"/>
                  <a:gd name="T61" fmla="*/ 62 h 123"/>
                  <a:gd name="T62" fmla="*/ 3 w 486"/>
                  <a:gd name="T63" fmla="*/ 52 h 123"/>
                  <a:gd name="T64" fmla="*/ 13 w 486"/>
                  <a:gd name="T65" fmla="*/ 42 h 123"/>
                  <a:gd name="T66" fmla="*/ 27 w 486"/>
                  <a:gd name="T67" fmla="*/ 34 h 123"/>
                  <a:gd name="T68" fmla="*/ 47 w 486"/>
                  <a:gd name="T69" fmla="*/ 25 h 123"/>
                  <a:gd name="T70" fmla="*/ 71 w 486"/>
                  <a:gd name="T71" fmla="*/ 18 h 123"/>
                  <a:gd name="T72" fmla="*/ 100 w 486"/>
                  <a:gd name="T73" fmla="*/ 12 h 123"/>
                  <a:gd name="T74" fmla="*/ 131 w 486"/>
                  <a:gd name="T75" fmla="*/ 8 h 123"/>
                  <a:gd name="T76" fmla="*/ 166 w 486"/>
                  <a:gd name="T77" fmla="*/ 3 h 123"/>
                  <a:gd name="T78" fmla="*/ 204 w 486"/>
                  <a:gd name="T79" fmla="*/ 1 h 123"/>
                  <a:gd name="T80" fmla="*/ 242 w 486"/>
                  <a:gd name="T81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6" h="123">
                    <a:moveTo>
                      <a:pt x="242" y="0"/>
                    </a:moveTo>
                    <a:lnTo>
                      <a:pt x="282" y="1"/>
                    </a:lnTo>
                    <a:lnTo>
                      <a:pt x="320" y="3"/>
                    </a:lnTo>
                    <a:lnTo>
                      <a:pt x="355" y="8"/>
                    </a:lnTo>
                    <a:lnTo>
                      <a:pt x="386" y="12"/>
                    </a:lnTo>
                    <a:lnTo>
                      <a:pt x="414" y="18"/>
                    </a:lnTo>
                    <a:lnTo>
                      <a:pt x="439" y="25"/>
                    </a:lnTo>
                    <a:lnTo>
                      <a:pt x="458" y="34"/>
                    </a:lnTo>
                    <a:lnTo>
                      <a:pt x="473" y="42"/>
                    </a:lnTo>
                    <a:lnTo>
                      <a:pt x="483" y="52"/>
                    </a:lnTo>
                    <a:lnTo>
                      <a:pt x="486" y="62"/>
                    </a:lnTo>
                    <a:lnTo>
                      <a:pt x="483" y="72"/>
                    </a:lnTo>
                    <a:lnTo>
                      <a:pt x="473" y="81"/>
                    </a:lnTo>
                    <a:lnTo>
                      <a:pt x="458" y="91"/>
                    </a:lnTo>
                    <a:lnTo>
                      <a:pt x="439" y="98"/>
                    </a:lnTo>
                    <a:lnTo>
                      <a:pt x="414" y="105"/>
                    </a:lnTo>
                    <a:lnTo>
                      <a:pt x="386" y="112"/>
                    </a:lnTo>
                    <a:lnTo>
                      <a:pt x="355" y="117"/>
                    </a:lnTo>
                    <a:lnTo>
                      <a:pt x="320" y="120"/>
                    </a:lnTo>
                    <a:lnTo>
                      <a:pt x="282" y="122"/>
                    </a:lnTo>
                    <a:lnTo>
                      <a:pt x="242" y="123"/>
                    </a:lnTo>
                    <a:lnTo>
                      <a:pt x="204" y="122"/>
                    </a:lnTo>
                    <a:lnTo>
                      <a:pt x="166" y="120"/>
                    </a:lnTo>
                    <a:lnTo>
                      <a:pt x="131" y="117"/>
                    </a:lnTo>
                    <a:lnTo>
                      <a:pt x="100" y="112"/>
                    </a:lnTo>
                    <a:lnTo>
                      <a:pt x="71" y="105"/>
                    </a:lnTo>
                    <a:lnTo>
                      <a:pt x="47" y="98"/>
                    </a:lnTo>
                    <a:lnTo>
                      <a:pt x="27" y="91"/>
                    </a:lnTo>
                    <a:lnTo>
                      <a:pt x="13" y="81"/>
                    </a:lnTo>
                    <a:lnTo>
                      <a:pt x="3" y="72"/>
                    </a:lnTo>
                    <a:lnTo>
                      <a:pt x="0" y="62"/>
                    </a:lnTo>
                    <a:lnTo>
                      <a:pt x="3" y="52"/>
                    </a:lnTo>
                    <a:lnTo>
                      <a:pt x="13" y="42"/>
                    </a:lnTo>
                    <a:lnTo>
                      <a:pt x="27" y="34"/>
                    </a:lnTo>
                    <a:lnTo>
                      <a:pt x="47" y="25"/>
                    </a:lnTo>
                    <a:lnTo>
                      <a:pt x="71" y="18"/>
                    </a:lnTo>
                    <a:lnTo>
                      <a:pt x="100" y="12"/>
                    </a:lnTo>
                    <a:lnTo>
                      <a:pt x="131" y="8"/>
                    </a:lnTo>
                    <a:lnTo>
                      <a:pt x="166" y="3"/>
                    </a:lnTo>
                    <a:lnTo>
                      <a:pt x="204" y="1"/>
                    </a:lnTo>
                    <a:lnTo>
                      <a:pt x="24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normAutofit fontScale="55000" lnSpcReduction="20000"/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88" name="íşlîďê"/>
              <p:cNvSpPr/>
              <p:nvPr/>
            </p:nvSpPr>
            <p:spPr bwMode="auto">
              <a:xfrm>
                <a:off x="4404050" y="4236895"/>
                <a:ext cx="1049885" cy="151165"/>
              </a:xfrm>
              <a:custGeom>
                <a:avLst/>
                <a:gdLst>
                  <a:gd name="T0" fmla="*/ 168 w 336"/>
                  <a:gd name="T1" fmla="*/ 0 h 85"/>
                  <a:gd name="T2" fmla="*/ 203 w 336"/>
                  <a:gd name="T3" fmla="*/ 1 h 85"/>
                  <a:gd name="T4" fmla="*/ 234 w 336"/>
                  <a:gd name="T5" fmla="*/ 3 h 85"/>
                  <a:gd name="T6" fmla="*/ 263 w 336"/>
                  <a:gd name="T7" fmla="*/ 7 h 85"/>
                  <a:gd name="T8" fmla="*/ 288 w 336"/>
                  <a:gd name="T9" fmla="*/ 13 h 85"/>
                  <a:gd name="T10" fmla="*/ 308 w 336"/>
                  <a:gd name="T11" fmla="*/ 19 h 85"/>
                  <a:gd name="T12" fmla="*/ 324 w 336"/>
                  <a:gd name="T13" fmla="*/ 26 h 85"/>
                  <a:gd name="T14" fmla="*/ 333 w 336"/>
                  <a:gd name="T15" fmla="*/ 35 h 85"/>
                  <a:gd name="T16" fmla="*/ 336 w 336"/>
                  <a:gd name="T17" fmla="*/ 43 h 85"/>
                  <a:gd name="T18" fmla="*/ 333 w 336"/>
                  <a:gd name="T19" fmla="*/ 52 h 85"/>
                  <a:gd name="T20" fmla="*/ 324 w 336"/>
                  <a:gd name="T21" fmla="*/ 59 h 85"/>
                  <a:gd name="T22" fmla="*/ 308 w 336"/>
                  <a:gd name="T23" fmla="*/ 66 h 85"/>
                  <a:gd name="T24" fmla="*/ 288 w 336"/>
                  <a:gd name="T25" fmla="*/ 73 h 85"/>
                  <a:gd name="T26" fmla="*/ 263 w 336"/>
                  <a:gd name="T27" fmla="*/ 78 h 85"/>
                  <a:gd name="T28" fmla="*/ 234 w 336"/>
                  <a:gd name="T29" fmla="*/ 82 h 85"/>
                  <a:gd name="T30" fmla="*/ 203 w 336"/>
                  <a:gd name="T31" fmla="*/ 84 h 85"/>
                  <a:gd name="T32" fmla="*/ 168 w 336"/>
                  <a:gd name="T33" fmla="*/ 85 h 85"/>
                  <a:gd name="T34" fmla="*/ 135 w 336"/>
                  <a:gd name="T35" fmla="*/ 84 h 85"/>
                  <a:gd name="T36" fmla="*/ 103 w 336"/>
                  <a:gd name="T37" fmla="*/ 82 h 85"/>
                  <a:gd name="T38" fmla="*/ 75 w 336"/>
                  <a:gd name="T39" fmla="*/ 78 h 85"/>
                  <a:gd name="T40" fmla="*/ 50 w 336"/>
                  <a:gd name="T41" fmla="*/ 73 h 85"/>
                  <a:gd name="T42" fmla="*/ 30 w 336"/>
                  <a:gd name="T43" fmla="*/ 66 h 85"/>
                  <a:gd name="T44" fmla="*/ 14 w 336"/>
                  <a:gd name="T45" fmla="*/ 59 h 85"/>
                  <a:gd name="T46" fmla="*/ 5 w 336"/>
                  <a:gd name="T47" fmla="*/ 52 h 85"/>
                  <a:gd name="T48" fmla="*/ 0 w 336"/>
                  <a:gd name="T49" fmla="*/ 43 h 85"/>
                  <a:gd name="T50" fmla="*/ 5 w 336"/>
                  <a:gd name="T51" fmla="*/ 35 h 85"/>
                  <a:gd name="T52" fmla="*/ 14 w 336"/>
                  <a:gd name="T53" fmla="*/ 26 h 85"/>
                  <a:gd name="T54" fmla="*/ 30 w 336"/>
                  <a:gd name="T55" fmla="*/ 19 h 85"/>
                  <a:gd name="T56" fmla="*/ 50 w 336"/>
                  <a:gd name="T57" fmla="*/ 13 h 85"/>
                  <a:gd name="T58" fmla="*/ 75 w 336"/>
                  <a:gd name="T59" fmla="*/ 7 h 85"/>
                  <a:gd name="T60" fmla="*/ 103 w 336"/>
                  <a:gd name="T61" fmla="*/ 3 h 85"/>
                  <a:gd name="T62" fmla="*/ 135 w 336"/>
                  <a:gd name="T63" fmla="*/ 1 h 85"/>
                  <a:gd name="T64" fmla="*/ 168 w 336"/>
                  <a:gd name="T6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6" h="85">
                    <a:moveTo>
                      <a:pt x="168" y="0"/>
                    </a:moveTo>
                    <a:lnTo>
                      <a:pt x="203" y="1"/>
                    </a:lnTo>
                    <a:lnTo>
                      <a:pt x="234" y="3"/>
                    </a:lnTo>
                    <a:lnTo>
                      <a:pt x="263" y="7"/>
                    </a:lnTo>
                    <a:lnTo>
                      <a:pt x="288" y="13"/>
                    </a:lnTo>
                    <a:lnTo>
                      <a:pt x="308" y="19"/>
                    </a:lnTo>
                    <a:lnTo>
                      <a:pt x="324" y="26"/>
                    </a:lnTo>
                    <a:lnTo>
                      <a:pt x="333" y="35"/>
                    </a:lnTo>
                    <a:lnTo>
                      <a:pt x="336" y="43"/>
                    </a:lnTo>
                    <a:lnTo>
                      <a:pt x="333" y="52"/>
                    </a:lnTo>
                    <a:lnTo>
                      <a:pt x="324" y="59"/>
                    </a:lnTo>
                    <a:lnTo>
                      <a:pt x="308" y="66"/>
                    </a:lnTo>
                    <a:lnTo>
                      <a:pt x="288" y="73"/>
                    </a:lnTo>
                    <a:lnTo>
                      <a:pt x="263" y="78"/>
                    </a:lnTo>
                    <a:lnTo>
                      <a:pt x="234" y="82"/>
                    </a:lnTo>
                    <a:lnTo>
                      <a:pt x="203" y="84"/>
                    </a:lnTo>
                    <a:lnTo>
                      <a:pt x="168" y="85"/>
                    </a:lnTo>
                    <a:lnTo>
                      <a:pt x="135" y="84"/>
                    </a:lnTo>
                    <a:lnTo>
                      <a:pt x="103" y="82"/>
                    </a:lnTo>
                    <a:lnTo>
                      <a:pt x="75" y="78"/>
                    </a:lnTo>
                    <a:lnTo>
                      <a:pt x="50" y="73"/>
                    </a:lnTo>
                    <a:lnTo>
                      <a:pt x="30" y="66"/>
                    </a:lnTo>
                    <a:lnTo>
                      <a:pt x="14" y="59"/>
                    </a:lnTo>
                    <a:lnTo>
                      <a:pt x="5" y="52"/>
                    </a:lnTo>
                    <a:lnTo>
                      <a:pt x="0" y="43"/>
                    </a:lnTo>
                    <a:lnTo>
                      <a:pt x="5" y="35"/>
                    </a:lnTo>
                    <a:lnTo>
                      <a:pt x="14" y="26"/>
                    </a:lnTo>
                    <a:lnTo>
                      <a:pt x="30" y="19"/>
                    </a:lnTo>
                    <a:lnTo>
                      <a:pt x="50" y="13"/>
                    </a:lnTo>
                    <a:lnTo>
                      <a:pt x="75" y="7"/>
                    </a:lnTo>
                    <a:lnTo>
                      <a:pt x="103" y="3"/>
                    </a:lnTo>
                    <a:lnTo>
                      <a:pt x="135" y="1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58" name="iŝlîḋè"/>
            <p:cNvGrpSpPr/>
            <p:nvPr/>
          </p:nvGrpSpPr>
          <p:grpSpPr>
            <a:xfrm>
              <a:off x="5616415" y="4573605"/>
              <a:ext cx="2434112" cy="352122"/>
              <a:chOff x="6278846" y="4722396"/>
              <a:chExt cx="2434112" cy="352122"/>
            </a:xfrm>
          </p:grpSpPr>
          <p:sp>
            <p:nvSpPr>
              <p:cNvPr id="83" name="îṡḻîdé"/>
              <p:cNvSpPr/>
              <p:nvPr/>
            </p:nvSpPr>
            <p:spPr bwMode="auto">
              <a:xfrm>
                <a:off x="6278846" y="4722396"/>
                <a:ext cx="2434112" cy="352122"/>
              </a:xfrm>
              <a:custGeom>
                <a:avLst/>
                <a:gdLst>
                  <a:gd name="T0" fmla="*/ 390 w 779"/>
                  <a:gd name="T1" fmla="*/ 0 h 198"/>
                  <a:gd name="T2" fmla="*/ 442 w 779"/>
                  <a:gd name="T3" fmla="*/ 1 h 198"/>
                  <a:gd name="T4" fmla="*/ 493 w 779"/>
                  <a:gd name="T5" fmla="*/ 3 h 198"/>
                  <a:gd name="T6" fmla="*/ 541 w 779"/>
                  <a:gd name="T7" fmla="*/ 8 h 198"/>
                  <a:gd name="T8" fmla="*/ 586 w 779"/>
                  <a:gd name="T9" fmla="*/ 14 h 198"/>
                  <a:gd name="T10" fmla="*/ 627 w 779"/>
                  <a:gd name="T11" fmla="*/ 21 h 198"/>
                  <a:gd name="T12" fmla="*/ 665 w 779"/>
                  <a:gd name="T13" fmla="*/ 30 h 198"/>
                  <a:gd name="T14" fmla="*/ 698 w 779"/>
                  <a:gd name="T15" fmla="*/ 39 h 198"/>
                  <a:gd name="T16" fmla="*/ 725 w 779"/>
                  <a:gd name="T17" fmla="*/ 50 h 198"/>
                  <a:gd name="T18" fmla="*/ 749 w 779"/>
                  <a:gd name="T19" fmla="*/ 60 h 198"/>
                  <a:gd name="T20" fmla="*/ 765 w 779"/>
                  <a:gd name="T21" fmla="*/ 73 h 198"/>
                  <a:gd name="T22" fmla="*/ 775 w 779"/>
                  <a:gd name="T23" fmla="*/ 85 h 198"/>
                  <a:gd name="T24" fmla="*/ 779 w 779"/>
                  <a:gd name="T25" fmla="*/ 99 h 198"/>
                  <a:gd name="T26" fmla="*/ 775 w 779"/>
                  <a:gd name="T27" fmla="*/ 113 h 198"/>
                  <a:gd name="T28" fmla="*/ 765 w 779"/>
                  <a:gd name="T29" fmla="*/ 125 h 198"/>
                  <a:gd name="T30" fmla="*/ 749 w 779"/>
                  <a:gd name="T31" fmla="*/ 138 h 198"/>
                  <a:gd name="T32" fmla="*/ 725 w 779"/>
                  <a:gd name="T33" fmla="*/ 149 h 198"/>
                  <a:gd name="T34" fmla="*/ 698 w 779"/>
                  <a:gd name="T35" fmla="*/ 159 h 198"/>
                  <a:gd name="T36" fmla="*/ 665 w 779"/>
                  <a:gd name="T37" fmla="*/ 170 h 198"/>
                  <a:gd name="T38" fmla="*/ 627 w 779"/>
                  <a:gd name="T39" fmla="*/ 177 h 198"/>
                  <a:gd name="T40" fmla="*/ 586 w 779"/>
                  <a:gd name="T41" fmla="*/ 184 h 198"/>
                  <a:gd name="T42" fmla="*/ 541 w 779"/>
                  <a:gd name="T43" fmla="*/ 191 h 198"/>
                  <a:gd name="T44" fmla="*/ 493 w 779"/>
                  <a:gd name="T45" fmla="*/ 195 h 198"/>
                  <a:gd name="T46" fmla="*/ 442 w 779"/>
                  <a:gd name="T47" fmla="*/ 197 h 198"/>
                  <a:gd name="T48" fmla="*/ 390 w 779"/>
                  <a:gd name="T49" fmla="*/ 198 h 198"/>
                  <a:gd name="T50" fmla="*/ 336 w 779"/>
                  <a:gd name="T51" fmla="*/ 197 h 198"/>
                  <a:gd name="T52" fmla="*/ 286 w 779"/>
                  <a:gd name="T53" fmla="*/ 195 h 198"/>
                  <a:gd name="T54" fmla="*/ 238 w 779"/>
                  <a:gd name="T55" fmla="*/ 191 h 198"/>
                  <a:gd name="T56" fmla="*/ 193 w 779"/>
                  <a:gd name="T57" fmla="*/ 184 h 198"/>
                  <a:gd name="T58" fmla="*/ 152 w 779"/>
                  <a:gd name="T59" fmla="*/ 177 h 198"/>
                  <a:gd name="T60" fmla="*/ 114 w 779"/>
                  <a:gd name="T61" fmla="*/ 170 h 198"/>
                  <a:gd name="T62" fmla="*/ 81 w 779"/>
                  <a:gd name="T63" fmla="*/ 159 h 198"/>
                  <a:gd name="T64" fmla="*/ 53 w 779"/>
                  <a:gd name="T65" fmla="*/ 149 h 198"/>
                  <a:gd name="T66" fmla="*/ 31 w 779"/>
                  <a:gd name="T67" fmla="*/ 138 h 198"/>
                  <a:gd name="T68" fmla="*/ 14 w 779"/>
                  <a:gd name="T69" fmla="*/ 125 h 198"/>
                  <a:gd name="T70" fmla="*/ 4 w 779"/>
                  <a:gd name="T71" fmla="*/ 113 h 198"/>
                  <a:gd name="T72" fmla="*/ 0 w 779"/>
                  <a:gd name="T73" fmla="*/ 99 h 198"/>
                  <a:gd name="T74" fmla="*/ 4 w 779"/>
                  <a:gd name="T75" fmla="*/ 85 h 198"/>
                  <a:gd name="T76" fmla="*/ 14 w 779"/>
                  <a:gd name="T77" fmla="*/ 73 h 198"/>
                  <a:gd name="T78" fmla="*/ 31 w 779"/>
                  <a:gd name="T79" fmla="*/ 60 h 198"/>
                  <a:gd name="T80" fmla="*/ 53 w 779"/>
                  <a:gd name="T81" fmla="*/ 50 h 198"/>
                  <a:gd name="T82" fmla="*/ 81 w 779"/>
                  <a:gd name="T83" fmla="*/ 39 h 198"/>
                  <a:gd name="T84" fmla="*/ 114 w 779"/>
                  <a:gd name="T85" fmla="*/ 30 h 198"/>
                  <a:gd name="T86" fmla="*/ 152 w 779"/>
                  <a:gd name="T87" fmla="*/ 21 h 198"/>
                  <a:gd name="T88" fmla="*/ 193 w 779"/>
                  <a:gd name="T89" fmla="*/ 14 h 198"/>
                  <a:gd name="T90" fmla="*/ 238 w 779"/>
                  <a:gd name="T91" fmla="*/ 8 h 198"/>
                  <a:gd name="T92" fmla="*/ 286 w 779"/>
                  <a:gd name="T93" fmla="*/ 3 h 198"/>
                  <a:gd name="T94" fmla="*/ 336 w 779"/>
                  <a:gd name="T95" fmla="*/ 1 h 198"/>
                  <a:gd name="T96" fmla="*/ 390 w 779"/>
                  <a:gd name="T97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79" h="198">
                    <a:moveTo>
                      <a:pt x="390" y="0"/>
                    </a:moveTo>
                    <a:lnTo>
                      <a:pt x="442" y="1"/>
                    </a:lnTo>
                    <a:lnTo>
                      <a:pt x="493" y="3"/>
                    </a:lnTo>
                    <a:lnTo>
                      <a:pt x="541" y="8"/>
                    </a:lnTo>
                    <a:lnTo>
                      <a:pt x="586" y="14"/>
                    </a:lnTo>
                    <a:lnTo>
                      <a:pt x="627" y="21"/>
                    </a:lnTo>
                    <a:lnTo>
                      <a:pt x="665" y="30"/>
                    </a:lnTo>
                    <a:lnTo>
                      <a:pt x="698" y="39"/>
                    </a:lnTo>
                    <a:lnTo>
                      <a:pt x="725" y="50"/>
                    </a:lnTo>
                    <a:lnTo>
                      <a:pt x="749" y="60"/>
                    </a:lnTo>
                    <a:lnTo>
                      <a:pt x="765" y="73"/>
                    </a:lnTo>
                    <a:lnTo>
                      <a:pt x="775" y="85"/>
                    </a:lnTo>
                    <a:lnTo>
                      <a:pt x="779" y="99"/>
                    </a:lnTo>
                    <a:lnTo>
                      <a:pt x="775" y="113"/>
                    </a:lnTo>
                    <a:lnTo>
                      <a:pt x="765" y="125"/>
                    </a:lnTo>
                    <a:lnTo>
                      <a:pt x="749" y="138"/>
                    </a:lnTo>
                    <a:lnTo>
                      <a:pt x="725" y="149"/>
                    </a:lnTo>
                    <a:lnTo>
                      <a:pt x="698" y="159"/>
                    </a:lnTo>
                    <a:lnTo>
                      <a:pt x="665" y="170"/>
                    </a:lnTo>
                    <a:lnTo>
                      <a:pt x="627" y="177"/>
                    </a:lnTo>
                    <a:lnTo>
                      <a:pt x="586" y="184"/>
                    </a:lnTo>
                    <a:lnTo>
                      <a:pt x="541" y="191"/>
                    </a:lnTo>
                    <a:lnTo>
                      <a:pt x="493" y="195"/>
                    </a:lnTo>
                    <a:lnTo>
                      <a:pt x="442" y="197"/>
                    </a:lnTo>
                    <a:lnTo>
                      <a:pt x="390" y="198"/>
                    </a:lnTo>
                    <a:lnTo>
                      <a:pt x="336" y="197"/>
                    </a:lnTo>
                    <a:lnTo>
                      <a:pt x="286" y="195"/>
                    </a:lnTo>
                    <a:lnTo>
                      <a:pt x="238" y="191"/>
                    </a:lnTo>
                    <a:lnTo>
                      <a:pt x="193" y="184"/>
                    </a:lnTo>
                    <a:lnTo>
                      <a:pt x="152" y="177"/>
                    </a:lnTo>
                    <a:lnTo>
                      <a:pt x="114" y="170"/>
                    </a:lnTo>
                    <a:lnTo>
                      <a:pt x="81" y="159"/>
                    </a:lnTo>
                    <a:lnTo>
                      <a:pt x="53" y="149"/>
                    </a:lnTo>
                    <a:lnTo>
                      <a:pt x="31" y="138"/>
                    </a:lnTo>
                    <a:lnTo>
                      <a:pt x="14" y="125"/>
                    </a:lnTo>
                    <a:lnTo>
                      <a:pt x="4" y="113"/>
                    </a:lnTo>
                    <a:lnTo>
                      <a:pt x="0" y="99"/>
                    </a:lnTo>
                    <a:lnTo>
                      <a:pt x="4" y="85"/>
                    </a:lnTo>
                    <a:lnTo>
                      <a:pt x="14" y="73"/>
                    </a:lnTo>
                    <a:lnTo>
                      <a:pt x="31" y="60"/>
                    </a:lnTo>
                    <a:lnTo>
                      <a:pt x="53" y="50"/>
                    </a:lnTo>
                    <a:lnTo>
                      <a:pt x="81" y="39"/>
                    </a:lnTo>
                    <a:lnTo>
                      <a:pt x="114" y="30"/>
                    </a:lnTo>
                    <a:lnTo>
                      <a:pt x="152" y="21"/>
                    </a:lnTo>
                    <a:lnTo>
                      <a:pt x="193" y="14"/>
                    </a:lnTo>
                    <a:lnTo>
                      <a:pt x="238" y="8"/>
                    </a:lnTo>
                    <a:lnTo>
                      <a:pt x="286" y="3"/>
                    </a:lnTo>
                    <a:lnTo>
                      <a:pt x="336" y="1"/>
                    </a:ln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normAutofit lnSpcReduction="10000"/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84" name="íṥḷîḋè"/>
              <p:cNvSpPr/>
              <p:nvPr/>
            </p:nvSpPr>
            <p:spPr bwMode="auto">
              <a:xfrm>
                <a:off x="6650680" y="4752630"/>
                <a:ext cx="1687317" cy="245419"/>
              </a:xfrm>
              <a:custGeom>
                <a:avLst/>
                <a:gdLst>
                  <a:gd name="T0" fmla="*/ 271 w 540"/>
                  <a:gd name="T1" fmla="*/ 0 h 138"/>
                  <a:gd name="T2" fmla="*/ 314 w 540"/>
                  <a:gd name="T3" fmla="*/ 1 h 138"/>
                  <a:gd name="T4" fmla="*/ 356 w 540"/>
                  <a:gd name="T5" fmla="*/ 4 h 138"/>
                  <a:gd name="T6" fmla="*/ 395 w 540"/>
                  <a:gd name="T7" fmla="*/ 9 h 138"/>
                  <a:gd name="T8" fmla="*/ 430 w 540"/>
                  <a:gd name="T9" fmla="*/ 14 h 138"/>
                  <a:gd name="T10" fmla="*/ 462 w 540"/>
                  <a:gd name="T11" fmla="*/ 20 h 138"/>
                  <a:gd name="T12" fmla="*/ 489 w 540"/>
                  <a:gd name="T13" fmla="*/ 29 h 138"/>
                  <a:gd name="T14" fmla="*/ 511 w 540"/>
                  <a:gd name="T15" fmla="*/ 38 h 138"/>
                  <a:gd name="T16" fmla="*/ 527 w 540"/>
                  <a:gd name="T17" fmla="*/ 47 h 138"/>
                  <a:gd name="T18" fmla="*/ 537 w 540"/>
                  <a:gd name="T19" fmla="*/ 58 h 138"/>
                  <a:gd name="T20" fmla="*/ 540 w 540"/>
                  <a:gd name="T21" fmla="*/ 70 h 138"/>
                  <a:gd name="T22" fmla="*/ 537 w 540"/>
                  <a:gd name="T23" fmla="*/ 80 h 138"/>
                  <a:gd name="T24" fmla="*/ 527 w 540"/>
                  <a:gd name="T25" fmla="*/ 91 h 138"/>
                  <a:gd name="T26" fmla="*/ 511 w 540"/>
                  <a:gd name="T27" fmla="*/ 101 h 138"/>
                  <a:gd name="T28" fmla="*/ 489 w 540"/>
                  <a:gd name="T29" fmla="*/ 109 h 138"/>
                  <a:gd name="T30" fmla="*/ 462 w 540"/>
                  <a:gd name="T31" fmla="*/ 118 h 138"/>
                  <a:gd name="T32" fmla="*/ 430 w 540"/>
                  <a:gd name="T33" fmla="*/ 124 h 138"/>
                  <a:gd name="T34" fmla="*/ 395 w 540"/>
                  <a:gd name="T35" fmla="*/ 130 h 138"/>
                  <a:gd name="T36" fmla="*/ 356 w 540"/>
                  <a:gd name="T37" fmla="*/ 135 h 138"/>
                  <a:gd name="T38" fmla="*/ 314 w 540"/>
                  <a:gd name="T39" fmla="*/ 137 h 138"/>
                  <a:gd name="T40" fmla="*/ 271 w 540"/>
                  <a:gd name="T41" fmla="*/ 138 h 138"/>
                  <a:gd name="T42" fmla="*/ 227 w 540"/>
                  <a:gd name="T43" fmla="*/ 137 h 138"/>
                  <a:gd name="T44" fmla="*/ 185 w 540"/>
                  <a:gd name="T45" fmla="*/ 135 h 138"/>
                  <a:gd name="T46" fmla="*/ 146 w 540"/>
                  <a:gd name="T47" fmla="*/ 130 h 138"/>
                  <a:gd name="T48" fmla="*/ 110 w 540"/>
                  <a:gd name="T49" fmla="*/ 124 h 138"/>
                  <a:gd name="T50" fmla="*/ 79 w 540"/>
                  <a:gd name="T51" fmla="*/ 118 h 138"/>
                  <a:gd name="T52" fmla="*/ 53 w 540"/>
                  <a:gd name="T53" fmla="*/ 109 h 138"/>
                  <a:gd name="T54" fmla="*/ 31 w 540"/>
                  <a:gd name="T55" fmla="*/ 101 h 138"/>
                  <a:gd name="T56" fmla="*/ 14 w 540"/>
                  <a:gd name="T57" fmla="*/ 91 h 138"/>
                  <a:gd name="T58" fmla="*/ 3 w 540"/>
                  <a:gd name="T59" fmla="*/ 80 h 138"/>
                  <a:gd name="T60" fmla="*/ 0 w 540"/>
                  <a:gd name="T61" fmla="*/ 70 h 138"/>
                  <a:gd name="T62" fmla="*/ 3 w 540"/>
                  <a:gd name="T63" fmla="*/ 58 h 138"/>
                  <a:gd name="T64" fmla="*/ 14 w 540"/>
                  <a:gd name="T65" fmla="*/ 47 h 138"/>
                  <a:gd name="T66" fmla="*/ 31 w 540"/>
                  <a:gd name="T67" fmla="*/ 38 h 138"/>
                  <a:gd name="T68" fmla="*/ 53 w 540"/>
                  <a:gd name="T69" fmla="*/ 29 h 138"/>
                  <a:gd name="T70" fmla="*/ 79 w 540"/>
                  <a:gd name="T71" fmla="*/ 20 h 138"/>
                  <a:gd name="T72" fmla="*/ 110 w 540"/>
                  <a:gd name="T73" fmla="*/ 14 h 138"/>
                  <a:gd name="T74" fmla="*/ 146 w 540"/>
                  <a:gd name="T75" fmla="*/ 9 h 138"/>
                  <a:gd name="T76" fmla="*/ 185 w 540"/>
                  <a:gd name="T77" fmla="*/ 4 h 138"/>
                  <a:gd name="T78" fmla="*/ 227 w 540"/>
                  <a:gd name="T79" fmla="*/ 1 h 138"/>
                  <a:gd name="T80" fmla="*/ 271 w 540"/>
                  <a:gd name="T8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40" h="138">
                    <a:moveTo>
                      <a:pt x="271" y="0"/>
                    </a:moveTo>
                    <a:lnTo>
                      <a:pt x="314" y="1"/>
                    </a:lnTo>
                    <a:lnTo>
                      <a:pt x="356" y="4"/>
                    </a:lnTo>
                    <a:lnTo>
                      <a:pt x="395" y="9"/>
                    </a:lnTo>
                    <a:lnTo>
                      <a:pt x="430" y="14"/>
                    </a:lnTo>
                    <a:lnTo>
                      <a:pt x="462" y="20"/>
                    </a:lnTo>
                    <a:lnTo>
                      <a:pt x="489" y="29"/>
                    </a:lnTo>
                    <a:lnTo>
                      <a:pt x="511" y="38"/>
                    </a:lnTo>
                    <a:lnTo>
                      <a:pt x="527" y="47"/>
                    </a:lnTo>
                    <a:lnTo>
                      <a:pt x="537" y="58"/>
                    </a:lnTo>
                    <a:lnTo>
                      <a:pt x="540" y="70"/>
                    </a:lnTo>
                    <a:lnTo>
                      <a:pt x="537" y="80"/>
                    </a:lnTo>
                    <a:lnTo>
                      <a:pt x="527" y="91"/>
                    </a:lnTo>
                    <a:lnTo>
                      <a:pt x="511" y="101"/>
                    </a:lnTo>
                    <a:lnTo>
                      <a:pt x="489" y="109"/>
                    </a:lnTo>
                    <a:lnTo>
                      <a:pt x="462" y="118"/>
                    </a:lnTo>
                    <a:lnTo>
                      <a:pt x="430" y="124"/>
                    </a:lnTo>
                    <a:lnTo>
                      <a:pt x="395" y="130"/>
                    </a:lnTo>
                    <a:lnTo>
                      <a:pt x="356" y="135"/>
                    </a:lnTo>
                    <a:lnTo>
                      <a:pt x="314" y="137"/>
                    </a:lnTo>
                    <a:lnTo>
                      <a:pt x="271" y="138"/>
                    </a:lnTo>
                    <a:lnTo>
                      <a:pt x="227" y="137"/>
                    </a:lnTo>
                    <a:lnTo>
                      <a:pt x="185" y="135"/>
                    </a:lnTo>
                    <a:lnTo>
                      <a:pt x="146" y="130"/>
                    </a:lnTo>
                    <a:lnTo>
                      <a:pt x="110" y="124"/>
                    </a:lnTo>
                    <a:lnTo>
                      <a:pt x="79" y="118"/>
                    </a:lnTo>
                    <a:lnTo>
                      <a:pt x="53" y="109"/>
                    </a:lnTo>
                    <a:lnTo>
                      <a:pt x="31" y="101"/>
                    </a:lnTo>
                    <a:lnTo>
                      <a:pt x="14" y="91"/>
                    </a:lnTo>
                    <a:lnTo>
                      <a:pt x="3" y="80"/>
                    </a:lnTo>
                    <a:lnTo>
                      <a:pt x="0" y="70"/>
                    </a:lnTo>
                    <a:lnTo>
                      <a:pt x="3" y="58"/>
                    </a:lnTo>
                    <a:lnTo>
                      <a:pt x="14" y="47"/>
                    </a:lnTo>
                    <a:lnTo>
                      <a:pt x="31" y="38"/>
                    </a:lnTo>
                    <a:lnTo>
                      <a:pt x="53" y="29"/>
                    </a:lnTo>
                    <a:lnTo>
                      <a:pt x="79" y="20"/>
                    </a:lnTo>
                    <a:lnTo>
                      <a:pt x="110" y="14"/>
                    </a:lnTo>
                    <a:lnTo>
                      <a:pt x="146" y="9"/>
                    </a:lnTo>
                    <a:lnTo>
                      <a:pt x="185" y="4"/>
                    </a:lnTo>
                    <a:lnTo>
                      <a:pt x="227" y="1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normAutofit fontScale="62500" lnSpcReduction="20000"/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85" name="íśḷíḋê"/>
              <p:cNvSpPr/>
              <p:nvPr/>
            </p:nvSpPr>
            <p:spPr bwMode="auto">
              <a:xfrm>
                <a:off x="6910027" y="4789975"/>
                <a:ext cx="1171748" cy="170726"/>
              </a:xfrm>
              <a:custGeom>
                <a:avLst/>
                <a:gdLst>
                  <a:gd name="T0" fmla="*/ 188 w 375"/>
                  <a:gd name="T1" fmla="*/ 0 h 96"/>
                  <a:gd name="T2" fmla="*/ 226 w 375"/>
                  <a:gd name="T3" fmla="*/ 1 h 96"/>
                  <a:gd name="T4" fmla="*/ 260 w 375"/>
                  <a:gd name="T5" fmla="*/ 4 h 96"/>
                  <a:gd name="T6" fmla="*/ 292 w 375"/>
                  <a:gd name="T7" fmla="*/ 9 h 96"/>
                  <a:gd name="T8" fmla="*/ 320 w 375"/>
                  <a:gd name="T9" fmla="*/ 15 h 96"/>
                  <a:gd name="T10" fmla="*/ 343 w 375"/>
                  <a:gd name="T11" fmla="*/ 21 h 96"/>
                  <a:gd name="T12" fmla="*/ 360 w 375"/>
                  <a:gd name="T13" fmla="*/ 30 h 96"/>
                  <a:gd name="T14" fmla="*/ 370 w 375"/>
                  <a:gd name="T15" fmla="*/ 39 h 96"/>
                  <a:gd name="T16" fmla="*/ 375 w 375"/>
                  <a:gd name="T17" fmla="*/ 49 h 96"/>
                  <a:gd name="T18" fmla="*/ 370 w 375"/>
                  <a:gd name="T19" fmla="*/ 58 h 96"/>
                  <a:gd name="T20" fmla="*/ 360 w 375"/>
                  <a:gd name="T21" fmla="*/ 66 h 96"/>
                  <a:gd name="T22" fmla="*/ 343 w 375"/>
                  <a:gd name="T23" fmla="*/ 75 h 96"/>
                  <a:gd name="T24" fmla="*/ 320 w 375"/>
                  <a:gd name="T25" fmla="*/ 82 h 96"/>
                  <a:gd name="T26" fmla="*/ 292 w 375"/>
                  <a:gd name="T27" fmla="*/ 87 h 96"/>
                  <a:gd name="T28" fmla="*/ 260 w 375"/>
                  <a:gd name="T29" fmla="*/ 92 h 96"/>
                  <a:gd name="T30" fmla="*/ 226 w 375"/>
                  <a:gd name="T31" fmla="*/ 95 h 96"/>
                  <a:gd name="T32" fmla="*/ 188 w 375"/>
                  <a:gd name="T33" fmla="*/ 96 h 96"/>
                  <a:gd name="T34" fmla="*/ 150 w 375"/>
                  <a:gd name="T35" fmla="*/ 95 h 96"/>
                  <a:gd name="T36" fmla="*/ 114 w 375"/>
                  <a:gd name="T37" fmla="*/ 92 h 96"/>
                  <a:gd name="T38" fmla="*/ 83 w 375"/>
                  <a:gd name="T39" fmla="*/ 87 h 96"/>
                  <a:gd name="T40" fmla="*/ 55 w 375"/>
                  <a:gd name="T41" fmla="*/ 82 h 96"/>
                  <a:gd name="T42" fmla="*/ 33 w 375"/>
                  <a:gd name="T43" fmla="*/ 75 h 96"/>
                  <a:gd name="T44" fmla="*/ 15 w 375"/>
                  <a:gd name="T45" fmla="*/ 66 h 96"/>
                  <a:gd name="T46" fmla="*/ 4 w 375"/>
                  <a:gd name="T47" fmla="*/ 58 h 96"/>
                  <a:gd name="T48" fmla="*/ 0 w 375"/>
                  <a:gd name="T49" fmla="*/ 49 h 96"/>
                  <a:gd name="T50" fmla="*/ 4 w 375"/>
                  <a:gd name="T51" fmla="*/ 39 h 96"/>
                  <a:gd name="T52" fmla="*/ 15 w 375"/>
                  <a:gd name="T53" fmla="*/ 30 h 96"/>
                  <a:gd name="T54" fmla="*/ 33 w 375"/>
                  <a:gd name="T55" fmla="*/ 21 h 96"/>
                  <a:gd name="T56" fmla="*/ 55 w 375"/>
                  <a:gd name="T57" fmla="*/ 15 h 96"/>
                  <a:gd name="T58" fmla="*/ 83 w 375"/>
                  <a:gd name="T59" fmla="*/ 9 h 96"/>
                  <a:gd name="T60" fmla="*/ 114 w 375"/>
                  <a:gd name="T61" fmla="*/ 4 h 96"/>
                  <a:gd name="T62" fmla="*/ 150 w 375"/>
                  <a:gd name="T63" fmla="*/ 1 h 96"/>
                  <a:gd name="T64" fmla="*/ 188 w 375"/>
                  <a:gd name="T6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5" h="96">
                    <a:moveTo>
                      <a:pt x="188" y="0"/>
                    </a:moveTo>
                    <a:lnTo>
                      <a:pt x="226" y="1"/>
                    </a:lnTo>
                    <a:lnTo>
                      <a:pt x="260" y="4"/>
                    </a:lnTo>
                    <a:lnTo>
                      <a:pt x="292" y="9"/>
                    </a:lnTo>
                    <a:lnTo>
                      <a:pt x="320" y="15"/>
                    </a:lnTo>
                    <a:lnTo>
                      <a:pt x="343" y="21"/>
                    </a:lnTo>
                    <a:lnTo>
                      <a:pt x="360" y="30"/>
                    </a:lnTo>
                    <a:lnTo>
                      <a:pt x="370" y="39"/>
                    </a:lnTo>
                    <a:lnTo>
                      <a:pt x="375" y="49"/>
                    </a:lnTo>
                    <a:lnTo>
                      <a:pt x="370" y="58"/>
                    </a:lnTo>
                    <a:lnTo>
                      <a:pt x="360" y="66"/>
                    </a:lnTo>
                    <a:lnTo>
                      <a:pt x="343" y="75"/>
                    </a:lnTo>
                    <a:lnTo>
                      <a:pt x="320" y="82"/>
                    </a:lnTo>
                    <a:lnTo>
                      <a:pt x="292" y="87"/>
                    </a:lnTo>
                    <a:lnTo>
                      <a:pt x="260" y="92"/>
                    </a:lnTo>
                    <a:lnTo>
                      <a:pt x="226" y="95"/>
                    </a:lnTo>
                    <a:lnTo>
                      <a:pt x="188" y="96"/>
                    </a:lnTo>
                    <a:lnTo>
                      <a:pt x="150" y="95"/>
                    </a:lnTo>
                    <a:lnTo>
                      <a:pt x="114" y="92"/>
                    </a:lnTo>
                    <a:lnTo>
                      <a:pt x="83" y="87"/>
                    </a:lnTo>
                    <a:lnTo>
                      <a:pt x="55" y="82"/>
                    </a:lnTo>
                    <a:lnTo>
                      <a:pt x="33" y="75"/>
                    </a:lnTo>
                    <a:lnTo>
                      <a:pt x="15" y="66"/>
                    </a:lnTo>
                    <a:lnTo>
                      <a:pt x="4" y="58"/>
                    </a:lnTo>
                    <a:lnTo>
                      <a:pt x="0" y="49"/>
                    </a:lnTo>
                    <a:lnTo>
                      <a:pt x="4" y="39"/>
                    </a:lnTo>
                    <a:lnTo>
                      <a:pt x="15" y="30"/>
                    </a:lnTo>
                    <a:lnTo>
                      <a:pt x="33" y="21"/>
                    </a:lnTo>
                    <a:lnTo>
                      <a:pt x="55" y="15"/>
                    </a:lnTo>
                    <a:lnTo>
                      <a:pt x="83" y="9"/>
                    </a:lnTo>
                    <a:lnTo>
                      <a:pt x="114" y="4"/>
                    </a:lnTo>
                    <a:lnTo>
                      <a:pt x="150" y="1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normAutofit fontScale="32500" lnSpcReduction="20000"/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59" name="ïṩḷíḋê"/>
            <p:cNvGrpSpPr/>
            <p:nvPr/>
          </p:nvGrpSpPr>
          <p:grpSpPr>
            <a:xfrm>
              <a:off x="8725453" y="5227461"/>
              <a:ext cx="2793447" cy="401918"/>
              <a:chOff x="8725453" y="5227461"/>
              <a:chExt cx="2793447" cy="401918"/>
            </a:xfrm>
          </p:grpSpPr>
          <p:sp>
            <p:nvSpPr>
              <p:cNvPr id="80" name="îSḻiḋè"/>
              <p:cNvSpPr/>
              <p:nvPr/>
            </p:nvSpPr>
            <p:spPr bwMode="auto">
              <a:xfrm>
                <a:off x="8725453" y="5227461"/>
                <a:ext cx="2793447" cy="401918"/>
              </a:xfrm>
              <a:custGeom>
                <a:avLst/>
                <a:gdLst>
                  <a:gd name="T0" fmla="*/ 447 w 894"/>
                  <a:gd name="T1" fmla="*/ 0 h 226"/>
                  <a:gd name="T2" fmla="*/ 503 w 894"/>
                  <a:gd name="T3" fmla="*/ 0 h 226"/>
                  <a:gd name="T4" fmla="*/ 557 w 894"/>
                  <a:gd name="T5" fmla="*/ 3 h 226"/>
                  <a:gd name="T6" fmla="*/ 609 w 894"/>
                  <a:gd name="T7" fmla="*/ 7 h 226"/>
                  <a:gd name="T8" fmla="*/ 657 w 894"/>
                  <a:gd name="T9" fmla="*/ 13 h 226"/>
                  <a:gd name="T10" fmla="*/ 702 w 894"/>
                  <a:gd name="T11" fmla="*/ 20 h 226"/>
                  <a:gd name="T12" fmla="*/ 744 w 894"/>
                  <a:gd name="T13" fmla="*/ 28 h 226"/>
                  <a:gd name="T14" fmla="*/ 781 w 894"/>
                  <a:gd name="T15" fmla="*/ 38 h 226"/>
                  <a:gd name="T16" fmla="*/ 813 w 894"/>
                  <a:gd name="T17" fmla="*/ 48 h 226"/>
                  <a:gd name="T18" fmla="*/ 842 w 894"/>
                  <a:gd name="T19" fmla="*/ 60 h 226"/>
                  <a:gd name="T20" fmla="*/ 864 w 894"/>
                  <a:gd name="T21" fmla="*/ 72 h 226"/>
                  <a:gd name="T22" fmla="*/ 880 w 894"/>
                  <a:gd name="T23" fmla="*/ 85 h 226"/>
                  <a:gd name="T24" fmla="*/ 890 w 894"/>
                  <a:gd name="T25" fmla="*/ 99 h 226"/>
                  <a:gd name="T26" fmla="*/ 894 w 894"/>
                  <a:gd name="T27" fmla="*/ 113 h 226"/>
                  <a:gd name="T28" fmla="*/ 890 w 894"/>
                  <a:gd name="T29" fmla="*/ 127 h 226"/>
                  <a:gd name="T30" fmla="*/ 880 w 894"/>
                  <a:gd name="T31" fmla="*/ 141 h 226"/>
                  <a:gd name="T32" fmla="*/ 864 w 894"/>
                  <a:gd name="T33" fmla="*/ 153 h 226"/>
                  <a:gd name="T34" fmla="*/ 842 w 894"/>
                  <a:gd name="T35" fmla="*/ 166 h 226"/>
                  <a:gd name="T36" fmla="*/ 813 w 894"/>
                  <a:gd name="T37" fmla="*/ 178 h 226"/>
                  <a:gd name="T38" fmla="*/ 781 w 894"/>
                  <a:gd name="T39" fmla="*/ 188 h 226"/>
                  <a:gd name="T40" fmla="*/ 744 w 894"/>
                  <a:gd name="T41" fmla="*/ 198 h 226"/>
                  <a:gd name="T42" fmla="*/ 702 w 894"/>
                  <a:gd name="T43" fmla="*/ 206 h 226"/>
                  <a:gd name="T44" fmla="*/ 657 w 894"/>
                  <a:gd name="T45" fmla="*/ 213 h 226"/>
                  <a:gd name="T46" fmla="*/ 609 w 894"/>
                  <a:gd name="T47" fmla="*/ 219 h 226"/>
                  <a:gd name="T48" fmla="*/ 557 w 894"/>
                  <a:gd name="T49" fmla="*/ 223 h 226"/>
                  <a:gd name="T50" fmla="*/ 503 w 894"/>
                  <a:gd name="T51" fmla="*/ 226 h 226"/>
                  <a:gd name="T52" fmla="*/ 447 w 894"/>
                  <a:gd name="T53" fmla="*/ 226 h 226"/>
                  <a:gd name="T54" fmla="*/ 390 w 894"/>
                  <a:gd name="T55" fmla="*/ 226 h 226"/>
                  <a:gd name="T56" fmla="*/ 337 w 894"/>
                  <a:gd name="T57" fmla="*/ 223 h 226"/>
                  <a:gd name="T58" fmla="*/ 286 w 894"/>
                  <a:gd name="T59" fmla="*/ 219 h 226"/>
                  <a:gd name="T60" fmla="*/ 236 w 894"/>
                  <a:gd name="T61" fmla="*/ 213 h 226"/>
                  <a:gd name="T62" fmla="*/ 191 w 894"/>
                  <a:gd name="T63" fmla="*/ 206 h 226"/>
                  <a:gd name="T64" fmla="*/ 150 w 894"/>
                  <a:gd name="T65" fmla="*/ 198 h 226"/>
                  <a:gd name="T66" fmla="*/ 112 w 894"/>
                  <a:gd name="T67" fmla="*/ 188 h 226"/>
                  <a:gd name="T68" fmla="*/ 80 w 894"/>
                  <a:gd name="T69" fmla="*/ 178 h 226"/>
                  <a:gd name="T70" fmla="*/ 53 w 894"/>
                  <a:gd name="T71" fmla="*/ 166 h 226"/>
                  <a:gd name="T72" fmla="*/ 30 w 894"/>
                  <a:gd name="T73" fmla="*/ 153 h 226"/>
                  <a:gd name="T74" fmla="*/ 14 w 894"/>
                  <a:gd name="T75" fmla="*/ 141 h 226"/>
                  <a:gd name="T76" fmla="*/ 3 w 894"/>
                  <a:gd name="T77" fmla="*/ 127 h 226"/>
                  <a:gd name="T78" fmla="*/ 0 w 894"/>
                  <a:gd name="T79" fmla="*/ 113 h 226"/>
                  <a:gd name="T80" fmla="*/ 3 w 894"/>
                  <a:gd name="T81" fmla="*/ 99 h 226"/>
                  <a:gd name="T82" fmla="*/ 14 w 894"/>
                  <a:gd name="T83" fmla="*/ 85 h 226"/>
                  <a:gd name="T84" fmla="*/ 30 w 894"/>
                  <a:gd name="T85" fmla="*/ 72 h 226"/>
                  <a:gd name="T86" fmla="*/ 53 w 894"/>
                  <a:gd name="T87" fmla="*/ 60 h 226"/>
                  <a:gd name="T88" fmla="*/ 80 w 894"/>
                  <a:gd name="T89" fmla="*/ 48 h 226"/>
                  <a:gd name="T90" fmla="*/ 112 w 894"/>
                  <a:gd name="T91" fmla="*/ 38 h 226"/>
                  <a:gd name="T92" fmla="*/ 150 w 894"/>
                  <a:gd name="T93" fmla="*/ 28 h 226"/>
                  <a:gd name="T94" fmla="*/ 191 w 894"/>
                  <a:gd name="T95" fmla="*/ 20 h 226"/>
                  <a:gd name="T96" fmla="*/ 236 w 894"/>
                  <a:gd name="T97" fmla="*/ 13 h 226"/>
                  <a:gd name="T98" fmla="*/ 286 w 894"/>
                  <a:gd name="T99" fmla="*/ 7 h 226"/>
                  <a:gd name="T100" fmla="*/ 337 w 894"/>
                  <a:gd name="T101" fmla="*/ 3 h 226"/>
                  <a:gd name="T102" fmla="*/ 390 w 894"/>
                  <a:gd name="T103" fmla="*/ 0 h 226"/>
                  <a:gd name="T104" fmla="*/ 447 w 894"/>
                  <a:gd name="T10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94" h="226">
                    <a:moveTo>
                      <a:pt x="447" y="0"/>
                    </a:moveTo>
                    <a:lnTo>
                      <a:pt x="503" y="0"/>
                    </a:lnTo>
                    <a:lnTo>
                      <a:pt x="557" y="3"/>
                    </a:lnTo>
                    <a:lnTo>
                      <a:pt x="609" y="7"/>
                    </a:lnTo>
                    <a:lnTo>
                      <a:pt x="657" y="13"/>
                    </a:lnTo>
                    <a:lnTo>
                      <a:pt x="702" y="20"/>
                    </a:lnTo>
                    <a:lnTo>
                      <a:pt x="744" y="28"/>
                    </a:lnTo>
                    <a:lnTo>
                      <a:pt x="781" y="38"/>
                    </a:lnTo>
                    <a:lnTo>
                      <a:pt x="813" y="48"/>
                    </a:lnTo>
                    <a:lnTo>
                      <a:pt x="842" y="60"/>
                    </a:lnTo>
                    <a:lnTo>
                      <a:pt x="864" y="72"/>
                    </a:lnTo>
                    <a:lnTo>
                      <a:pt x="880" y="85"/>
                    </a:lnTo>
                    <a:lnTo>
                      <a:pt x="890" y="99"/>
                    </a:lnTo>
                    <a:lnTo>
                      <a:pt x="894" y="113"/>
                    </a:lnTo>
                    <a:lnTo>
                      <a:pt x="890" y="127"/>
                    </a:lnTo>
                    <a:lnTo>
                      <a:pt x="880" y="141"/>
                    </a:lnTo>
                    <a:lnTo>
                      <a:pt x="864" y="153"/>
                    </a:lnTo>
                    <a:lnTo>
                      <a:pt x="842" y="166"/>
                    </a:lnTo>
                    <a:lnTo>
                      <a:pt x="813" y="178"/>
                    </a:lnTo>
                    <a:lnTo>
                      <a:pt x="781" y="188"/>
                    </a:lnTo>
                    <a:lnTo>
                      <a:pt x="744" y="198"/>
                    </a:lnTo>
                    <a:lnTo>
                      <a:pt x="702" y="206"/>
                    </a:lnTo>
                    <a:lnTo>
                      <a:pt x="657" y="213"/>
                    </a:lnTo>
                    <a:lnTo>
                      <a:pt x="609" y="219"/>
                    </a:lnTo>
                    <a:lnTo>
                      <a:pt x="557" y="223"/>
                    </a:lnTo>
                    <a:lnTo>
                      <a:pt x="503" y="226"/>
                    </a:lnTo>
                    <a:lnTo>
                      <a:pt x="447" y="226"/>
                    </a:lnTo>
                    <a:lnTo>
                      <a:pt x="390" y="226"/>
                    </a:lnTo>
                    <a:lnTo>
                      <a:pt x="337" y="223"/>
                    </a:lnTo>
                    <a:lnTo>
                      <a:pt x="286" y="219"/>
                    </a:lnTo>
                    <a:lnTo>
                      <a:pt x="236" y="213"/>
                    </a:lnTo>
                    <a:lnTo>
                      <a:pt x="191" y="206"/>
                    </a:lnTo>
                    <a:lnTo>
                      <a:pt x="150" y="198"/>
                    </a:lnTo>
                    <a:lnTo>
                      <a:pt x="112" y="188"/>
                    </a:lnTo>
                    <a:lnTo>
                      <a:pt x="80" y="178"/>
                    </a:lnTo>
                    <a:lnTo>
                      <a:pt x="53" y="166"/>
                    </a:lnTo>
                    <a:lnTo>
                      <a:pt x="30" y="153"/>
                    </a:lnTo>
                    <a:lnTo>
                      <a:pt x="14" y="141"/>
                    </a:lnTo>
                    <a:lnTo>
                      <a:pt x="3" y="127"/>
                    </a:lnTo>
                    <a:lnTo>
                      <a:pt x="0" y="113"/>
                    </a:lnTo>
                    <a:lnTo>
                      <a:pt x="3" y="99"/>
                    </a:lnTo>
                    <a:lnTo>
                      <a:pt x="14" y="85"/>
                    </a:lnTo>
                    <a:lnTo>
                      <a:pt x="30" y="72"/>
                    </a:lnTo>
                    <a:lnTo>
                      <a:pt x="53" y="60"/>
                    </a:lnTo>
                    <a:lnTo>
                      <a:pt x="80" y="48"/>
                    </a:lnTo>
                    <a:lnTo>
                      <a:pt x="112" y="38"/>
                    </a:lnTo>
                    <a:lnTo>
                      <a:pt x="150" y="28"/>
                    </a:lnTo>
                    <a:lnTo>
                      <a:pt x="191" y="20"/>
                    </a:lnTo>
                    <a:lnTo>
                      <a:pt x="236" y="13"/>
                    </a:lnTo>
                    <a:lnTo>
                      <a:pt x="286" y="7"/>
                    </a:lnTo>
                    <a:lnTo>
                      <a:pt x="337" y="3"/>
                    </a:lnTo>
                    <a:lnTo>
                      <a:pt x="390" y="0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81" name="îṣlîdé"/>
              <p:cNvSpPr/>
              <p:nvPr/>
            </p:nvSpPr>
            <p:spPr bwMode="auto">
              <a:xfrm>
                <a:off x="9153533" y="5261251"/>
                <a:ext cx="1937290" cy="280987"/>
              </a:xfrm>
              <a:custGeom>
                <a:avLst/>
                <a:gdLst>
                  <a:gd name="T0" fmla="*/ 310 w 620"/>
                  <a:gd name="T1" fmla="*/ 0 h 158"/>
                  <a:gd name="T2" fmla="*/ 355 w 620"/>
                  <a:gd name="T3" fmla="*/ 1 h 158"/>
                  <a:gd name="T4" fmla="*/ 399 w 620"/>
                  <a:gd name="T5" fmla="*/ 4 h 158"/>
                  <a:gd name="T6" fmla="*/ 440 w 620"/>
                  <a:gd name="T7" fmla="*/ 7 h 158"/>
                  <a:gd name="T8" fmla="*/ 479 w 620"/>
                  <a:gd name="T9" fmla="*/ 13 h 158"/>
                  <a:gd name="T10" fmla="*/ 514 w 620"/>
                  <a:gd name="T11" fmla="*/ 20 h 158"/>
                  <a:gd name="T12" fmla="*/ 544 w 620"/>
                  <a:gd name="T13" fmla="*/ 27 h 158"/>
                  <a:gd name="T14" fmla="*/ 570 w 620"/>
                  <a:gd name="T15" fmla="*/ 36 h 158"/>
                  <a:gd name="T16" fmla="*/ 591 w 620"/>
                  <a:gd name="T17" fmla="*/ 46 h 158"/>
                  <a:gd name="T18" fmla="*/ 607 w 620"/>
                  <a:gd name="T19" fmla="*/ 57 h 158"/>
                  <a:gd name="T20" fmla="*/ 616 w 620"/>
                  <a:gd name="T21" fmla="*/ 67 h 158"/>
                  <a:gd name="T22" fmla="*/ 620 w 620"/>
                  <a:gd name="T23" fmla="*/ 79 h 158"/>
                  <a:gd name="T24" fmla="*/ 616 w 620"/>
                  <a:gd name="T25" fmla="*/ 90 h 158"/>
                  <a:gd name="T26" fmla="*/ 607 w 620"/>
                  <a:gd name="T27" fmla="*/ 102 h 158"/>
                  <a:gd name="T28" fmla="*/ 591 w 620"/>
                  <a:gd name="T29" fmla="*/ 112 h 158"/>
                  <a:gd name="T30" fmla="*/ 570 w 620"/>
                  <a:gd name="T31" fmla="*/ 122 h 158"/>
                  <a:gd name="T32" fmla="*/ 544 w 620"/>
                  <a:gd name="T33" fmla="*/ 130 h 158"/>
                  <a:gd name="T34" fmla="*/ 514 w 620"/>
                  <a:gd name="T35" fmla="*/ 139 h 158"/>
                  <a:gd name="T36" fmla="*/ 479 w 620"/>
                  <a:gd name="T37" fmla="*/ 145 h 158"/>
                  <a:gd name="T38" fmla="*/ 440 w 620"/>
                  <a:gd name="T39" fmla="*/ 150 h 158"/>
                  <a:gd name="T40" fmla="*/ 399 w 620"/>
                  <a:gd name="T41" fmla="*/ 154 h 158"/>
                  <a:gd name="T42" fmla="*/ 355 w 620"/>
                  <a:gd name="T43" fmla="*/ 157 h 158"/>
                  <a:gd name="T44" fmla="*/ 310 w 620"/>
                  <a:gd name="T45" fmla="*/ 158 h 158"/>
                  <a:gd name="T46" fmla="*/ 264 w 620"/>
                  <a:gd name="T47" fmla="*/ 157 h 158"/>
                  <a:gd name="T48" fmla="*/ 220 w 620"/>
                  <a:gd name="T49" fmla="*/ 154 h 158"/>
                  <a:gd name="T50" fmla="*/ 179 w 620"/>
                  <a:gd name="T51" fmla="*/ 150 h 158"/>
                  <a:gd name="T52" fmla="*/ 141 w 620"/>
                  <a:gd name="T53" fmla="*/ 145 h 158"/>
                  <a:gd name="T54" fmla="*/ 107 w 620"/>
                  <a:gd name="T55" fmla="*/ 139 h 158"/>
                  <a:gd name="T56" fmla="*/ 75 w 620"/>
                  <a:gd name="T57" fmla="*/ 130 h 158"/>
                  <a:gd name="T58" fmla="*/ 50 w 620"/>
                  <a:gd name="T59" fmla="*/ 122 h 158"/>
                  <a:gd name="T60" fmla="*/ 28 w 620"/>
                  <a:gd name="T61" fmla="*/ 112 h 158"/>
                  <a:gd name="T62" fmla="*/ 12 w 620"/>
                  <a:gd name="T63" fmla="*/ 102 h 158"/>
                  <a:gd name="T64" fmla="*/ 3 w 620"/>
                  <a:gd name="T65" fmla="*/ 90 h 158"/>
                  <a:gd name="T66" fmla="*/ 0 w 620"/>
                  <a:gd name="T67" fmla="*/ 79 h 158"/>
                  <a:gd name="T68" fmla="*/ 3 w 620"/>
                  <a:gd name="T69" fmla="*/ 67 h 158"/>
                  <a:gd name="T70" fmla="*/ 12 w 620"/>
                  <a:gd name="T71" fmla="*/ 57 h 158"/>
                  <a:gd name="T72" fmla="*/ 28 w 620"/>
                  <a:gd name="T73" fmla="*/ 46 h 158"/>
                  <a:gd name="T74" fmla="*/ 50 w 620"/>
                  <a:gd name="T75" fmla="*/ 36 h 158"/>
                  <a:gd name="T76" fmla="*/ 75 w 620"/>
                  <a:gd name="T77" fmla="*/ 27 h 158"/>
                  <a:gd name="T78" fmla="*/ 107 w 620"/>
                  <a:gd name="T79" fmla="*/ 20 h 158"/>
                  <a:gd name="T80" fmla="*/ 141 w 620"/>
                  <a:gd name="T81" fmla="*/ 13 h 158"/>
                  <a:gd name="T82" fmla="*/ 179 w 620"/>
                  <a:gd name="T83" fmla="*/ 7 h 158"/>
                  <a:gd name="T84" fmla="*/ 220 w 620"/>
                  <a:gd name="T85" fmla="*/ 4 h 158"/>
                  <a:gd name="T86" fmla="*/ 264 w 620"/>
                  <a:gd name="T87" fmla="*/ 1 h 158"/>
                  <a:gd name="T88" fmla="*/ 310 w 620"/>
                  <a:gd name="T8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20" h="158">
                    <a:moveTo>
                      <a:pt x="310" y="0"/>
                    </a:moveTo>
                    <a:lnTo>
                      <a:pt x="355" y="1"/>
                    </a:lnTo>
                    <a:lnTo>
                      <a:pt x="399" y="4"/>
                    </a:lnTo>
                    <a:lnTo>
                      <a:pt x="440" y="7"/>
                    </a:lnTo>
                    <a:lnTo>
                      <a:pt x="479" y="13"/>
                    </a:lnTo>
                    <a:lnTo>
                      <a:pt x="514" y="20"/>
                    </a:lnTo>
                    <a:lnTo>
                      <a:pt x="544" y="27"/>
                    </a:lnTo>
                    <a:lnTo>
                      <a:pt x="570" y="36"/>
                    </a:lnTo>
                    <a:lnTo>
                      <a:pt x="591" y="46"/>
                    </a:lnTo>
                    <a:lnTo>
                      <a:pt x="607" y="57"/>
                    </a:lnTo>
                    <a:lnTo>
                      <a:pt x="616" y="67"/>
                    </a:lnTo>
                    <a:lnTo>
                      <a:pt x="620" y="79"/>
                    </a:lnTo>
                    <a:lnTo>
                      <a:pt x="616" y="90"/>
                    </a:lnTo>
                    <a:lnTo>
                      <a:pt x="607" y="102"/>
                    </a:lnTo>
                    <a:lnTo>
                      <a:pt x="591" y="112"/>
                    </a:lnTo>
                    <a:lnTo>
                      <a:pt x="570" y="122"/>
                    </a:lnTo>
                    <a:lnTo>
                      <a:pt x="544" y="130"/>
                    </a:lnTo>
                    <a:lnTo>
                      <a:pt x="514" y="139"/>
                    </a:lnTo>
                    <a:lnTo>
                      <a:pt x="479" y="145"/>
                    </a:lnTo>
                    <a:lnTo>
                      <a:pt x="440" y="150"/>
                    </a:lnTo>
                    <a:lnTo>
                      <a:pt x="399" y="154"/>
                    </a:lnTo>
                    <a:lnTo>
                      <a:pt x="355" y="157"/>
                    </a:lnTo>
                    <a:lnTo>
                      <a:pt x="310" y="158"/>
                    </a:lnTo>
                    <a:lnTo>
                      <a:pt x="264" y="157"/>
                    </a:lnTo>
                    <a:lnTo>
                      <a:pt x="220" y="154"/>
                    </a:lnTo>
                    <a:lnTo>
                      <a:pt x="179" y="150"/>
                    </a:lnTo>
                    <a:lnTo>
                      <a:pt x="141" y="145"/>
                    </a:lnTo>
                    <a:lnTo>
                      <a:pt x="107" y="139"/>
                    </a:lnTo>
                    <a:lnTo>
                      <a:pt x="75" y="130"/>
                    </a:lnTo>
                    <a:lnTo>
                      <a:pt x="50" y="122"/>
                    </a:lnTo>
                    <a:lnTo>
                      <a:pt x="28" y="112"/>
                    </a:lnTo>
                    <a:lnTo>
                      <a:pt x="12" y="102"/>
                    </a:lnTo>
                    <a:lnTo>
                      <a:pt x="3" y="90"/>
                    </a:lnTo>
                    <a:lnTo>
                      <a:pt x="0" y="79"/>
                    </a:lnTo>
                    <a:lnTo>
                      <a:pt x="3" y="67"/>
                    </a:lnTo>
                    <a:lnTo>
                      <a:pt x="12" y="57"/>
                    </a:lnTo>
                    <a:lnTo>
                      <a:pt x="28" y="46"/>
                    </a:lnTo>
                    <a:lnTo>
                      <a:pt x="50" y="36"/>
                    </a:lnTo>
                    <a:lnTo>
                      <a:pt x="75" y="27"/>
                    </a:lnTo>
                    <a:lnTo>
                      <a:pt x="107" y="20"/>
                    </a:lnTo>
                    <a:lnTo>
                      <a:pt x="141" y="13"/>
                    </a:lnTo>
                    <a:lnTo>
                      <a:pt x="179" y="7"/>
                    </a:lnTo>
                    <a:lnTo>
                      <a:pt x="220" y="4"/>
                    </a:lnTo>
                    <a:lnTo>
                      <a:pt x="264" y="1"/>
                    </a:lnTo>
                    <a:lnTo>
                      <a:pt x="31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normAutofit fontScale="85000" lnSpcReduction="20000"/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82" name="ïṥḷîḑè"/>
              <p:cNvSpPr/>
              <p:nvPr/>
            </p:nvSpPr>
            <p:spPr bwMode="auto">
              <a:xfrm>
                <a:off x="9450375" y="5303934"/>
                <a:ext cx="1340480" cy="193846"/>
              </a:xfrm>
              <a:custGeom>
                <a:avLst/>
                <a:gdLst>
                  <a:gd name="T0" fmla="*/ 215 w 429"/>
                  <a:gd name="T1" fmla="*/ 0 h 109"/>
                  <a:gd name="T2" fmla="*/ 253 w 429"/>
                  <a:gd name="T3" fmla="*/ 1 h 109"/>
                  <a:gd name="T4" fmla="*/ 290 w 429"/>
                  <a:gd name="T5" fmla="*/ 4 h 109"/>
                  <a:gd name="T6" fmla="*/ 323 w 429"/>
                  <a:gd name="T7" fmla="*/ 8 h 109"/>
                  <a:gd name="T8" fmla="*/ 354 w 429"/>
                  <a:gd name="T9" fmla="*/ 14 h 109"/>
                  <a:gd name="T10" fmla="*/ 379 w 429"/>
                  <a:gd name="T11" fmla="*/ 20 h 109"/>
                  <a:gd name="T12" fmla="*/ 400 w 429"/>
                  <a:gd name="T13" fmla="*/ 27 h 109"/>
                  <a:gd name="T14" fmla="*/ 417 w 429"/>
                  <a:gd name="T15" fmla="*/ 36 h 109"/>
                  <a:gd name="T16" fmla="*/ 426 w 429"/>
                  <a:gd name="T17" fmla="*/ 45 h 109"/>
                  <a:gd name="T18" fmla="*/ 429 w 429"/>
                  <a:gd name="T19" fmla="*/ 55 h 109"/>
                  <a:gd name="T20" fmla="*/ 426 w 429"/>
                  <a:gd name="T21" fmla="*/ 65 h 109"/>
                  <a:gd name="T22" fmla="*/ 417 w 429"/>
                  <a:gd name="T23" fmla="*/ 74 h 109"/>
                  <a:gd name="T24" fmla="*/ 400 w 429"/>
                  <a:gd name="T25" fmla="*/ 82 h 109"/>
                  <a:gd name="T26" fmla="*/ 379 w 429"/>
                  <a:gd name="T27" fmla="*/ 91 h 109"/>
                  <a:gd name="T28" fmla="*/ 354 w 429"/>
                  <a:gd name="T29" fmla="*/ 97 h 109"/>
                  <a:gd name="T30" fmla="*/ 323 w 429"/>
                  <a:gd name="T31" fmla="*/ 102 h 109"/>
                  <a:gd name="T32" fmla="*/ 290 w 429"/>
                  <a:gd name="T33" fmla="*/ 106 h 109"/>
                  <a:gd name="T34" fmla="*/ 253 w 429"/>
                  <a:gd name="T35" fmla="*/ 108 h 109"/>
                  <a:gd name="T36" fmla="*/ 215 w 429"/>
                  <a:gd name="T37" fmla="*/ 109 h 109"/>
                  <a:gd name="T38" fmla="*/ 176 w 429"/>
                  <a:gd name="T39" fmla="*/ 108 h 109"/>
                  <a:gd name="T40" fmla="*/ 140 w 429"/>
                  <a:gd name="T41" fmla="*/ 106 h 109"/>
                  <a:gd name="T42" fmla="*/ 106 w 429"/>
                  <a:gd name="T43" fmla="*/ 102 h 109"/>
                  <a:gd name="T44" fmla="*/ 77 w 429"/>
                  <a:gd name="T45" fmla="*/ 97 h 109"/>
                  <a:gd name="T46" fmla="*/ 50 w 429"/>
                  <a:gd name="T47" fmla="*/ 91 h 109"/>
                  <a:gd name="T48" fmla="*/ 29 w 429"/>
                  <a:gd name="T49" fmla="*/ 82 h 109"/>
                  <a:gd name="T50" fmla="*/ 14 w 429"/>
                  <a:gd name="T51" fmla="*/ 74 h 109"/>
                  <a:gd name="T52" fmla="*/ 3 w 429"/>
                  <a:gd name="T53" fmla="*/ 65 h 109"/>
                  <a:gd name="T54" fmla="*/ 0 w 429"/>
                  <a:gd name="T55" fmla="*/ 55 h 109"/>
                  <a:gd name="T56" fmla="*/ 3 w 429"/>
                  <a:gd name="T57" fmla="*/ 45 h 109"/>
                  <a:gd name="T58" fmla="*/ 14 w 429"/>
                  <a:gd name="T59" fmla="*/ 36 h 109"/>
                  <a:gd name="T60" fmla="*/ 29 w 429"/>
                  <a:gd name="T61" fmla="*/ 27 h 109"/>
                  <a:gd name="T62" fmla="*/ 50 w 429"/>
                  <a:gd name="T63" fmla="*/ 20 h 109"/>
                  <a:gd name="T64" fmla="*/ 77 w 429"/>
                  <a:gd name="T65" fmla="*/ 14 h 109"/>
                  <a:gd name="T66" fmla="*/ 106 w 429"/>
                  <a:gd name="T67" fmla="*/ 8 h 109"/>
                  <a:gd name="T68" fmla="*/ 140 w 429"/>
                  <a:gd name="T69" fmla="*/ 4 h 109"/>
                  <a:gd name="T70" fmla="*/ 176 w 429"/>
                  <a:gd name="T71" fmla="*/ 1 h 109"/>
                  <a:gd name="T72" fmla="*/ 215 w 429"/>
                  <a:gd name="T7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9" h="109">
                    <a:moveTo>
                      <a:pt x="215" y="0"/>
                    </a:moveTo>
                    <a:lnTo>
                      <a:pt x="253" y="1"/>
                    </a:lnTo>
                    <a:lnTo>
                      <a:pt x="290" y="4"/>
                    </a:lnTo>
                    <a:lnTo>
                      <a:pt x="323" y="8"/>
                    </a:lnTo>
                    <a:lnTo>
                      <a:pt x="354" y="14"/>
                    </a:lnTo>
                    <a:lnTo>
                      <a:pt x="379" y="20"/>
                    </a:lnTo>
                    <a:lnTo>
                      <a:pt x="400" y="27"/>
                    </a:lnTo>
                    <a:lnTo>
                      <a:pt x="417" y="36"/>
                    </a:lnTo>
                    <a:lnTo>
                      <a:pt x="426" y="45"/>
                    </a:lnTo>
                    <a:lnTo>
                      <a:pt x="429" y="55"/>
                    </a:lnTo>
                    <a:lnTo>
                      <a:pt x="426" y="65"/>
                    </a:lnTo>
                    <a:lnTo>
                      <a:pt x="417" y="74"/>
                    </a:lnTo>
                    <a:lnTo>
                      <a:pt x="400" y="82"/>
                    </a:lnTo>
                    <a:lnTo>
                      <a:pt x="379" y="91"/>
                    </a:lnTo>
                    <a:lnTo>
                      <a:pt x="354" y="97"/>
                    </a:lnTo>
                    <a:lnTo>
                      <a:pt x="323" y="102"/>
                    </a:lnTo>
                    <a:lnTo>
                      <a:pt x="290" y="106"/>
                    </a:lnTo>
                    <a:lnTo>
                      <a:pt x="253" y="108"/>
                    </a:lnTo>
                    <a:lnTo>
                      <a:pt x="215" y="109"/>
                    </a:lnTo>
                    <a:lnTo>
                      <a:pt x="176" y="108"/>
                    </a:lnTo>
                    <a:lnTo>
                      <a:pt x="140" y="106"/>
                    </a:lnTo>
                    <a:lnTo>
                      <a:pt x="106" y="102"/>
                    </a:lnTo>
                    <a:lnTo>
                      <a:pt x="77" y="97"/>
                    </a:lnTo>
                    <a:lnTo>
                      <a:pt x="50" y="91"/>
                    </a:lnTo>
                    <a:lnTo>
                      <a:pt x="29" y="82"/>
                    </a:lnTo>
                    <a:lnTo>
                      <a:pt x="14" y="74"/>
                    </a:lnTo>
                    <a:lnTo>
                      <a:pt x="3" y="65"/>
                    </a:lnTo>
                    <a:lnTo>
                      <a:pt x="0" y="55"/>
                    </a:lnTo>
                    <a:lnTo>
                      <a:pt x="3" y="45"/>
                    </a:lnTo>
                    <a:lnTo>
                      <a:pt x="14" y="36"/>
                    </a:lnTo>
                    <a:lnTo>
                      <a:pt x="29" y="27"/>
                    </a:lnTo>
                    <a:lnTo>
                      <a:pt x="50" y="20"/>
                    </a:lnTo>
                    <a:lnTo>
                      <a:pt x="77" y="14"/>
                    </a:lnTo>
                    <a:lnTo>
                      <a:pt x="106" y="8"/>
                    </a:lnTo>
                    <a:lnTo>
                      <a:pt x="140" y="4"/>
                    </a:lnTo>
                    <a:lnTo>
                      <a:pt x="176" y="1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normAutofit fontScale="40000" lnSpcReduction="20000"/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cxnSp>
          <p:nvCxnSpPr>
            <p:cNvPr id="60" name="直接连接符 59"/>
            <p:cNvCxnSpPr/>
            <p:nvPr/>
          </p:nvCxnSpPr>
          <p:spPr>
            <a:xfrm flipV="1">
              <a:off x="1282513" y="1123950"/>
              <a:ext cx="0" cy="221615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V="1">
              <a:off x="3822700" y="1841500"/>
              <a:ext cx="0" cy="211381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6807200" y="2400300"/>
              <a:ext cx="0" cy="217330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 flipV="1">
              <a:off x="9483383" y="2755912"/>
              <a:ext cx="2" cy="2893204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íṩḷiďe"/>
            <p:cNvGrpSpPr/>
            <p:nvPr/>
          </p:nvGrpSpPr>
          <p:grpSpPr>
            <a:xfrm>
              <a:off x="1282513" y="1170203"/>
              <a:ext cx="2375089" cy="1134827"/>
              <a:chOff x="1282513" y="1170203"/>
              <a:chExt cx="2375089" cy="1134827"/>
            </a:xfrm>
          </p:grpSpPr>
          <p:sp>
            <p:nvSpPr>
              <p:cNvPr id="78" name="iṣ1îḋé"/>
              <p:cNvSpPr/>
              <p:nvPr/>
            </p:nvSpPr>
            <p:spPr bwMode="auto">
              <a:xfrm>
                <a:off x="1282513" y="1612008"/>
                <a:ext cx="2375087" cy="693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上传可获积分奖励</a:t>
                </a:r>
                <a:endParaRPr lang="en-US" altLang="zh-CN" sz="11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短时间内建立优质生态</a:t>
                </a:r>
                <a:endParaRPr lang="en-US" altLang="zh-CN" sz="11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切实保障作者收益</a:t>
                </a:r>
              </a:p>
            </p:txBody>
          </p:sp>
          <p:sp>
            <p:nvSpPr>
              <p:cNvPr id="79" name="îślíḑè"/>
              <p:cNvSpPr txBox="1"/>
              <p:nvPr/>
            </p:nvSpPr>
            <p:spPr bwMode="auto">
              <a:xfrm>
                <a:off x="1282514" y="1170203"/>
                <a:ext cx="237508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000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奖励知识生产者</a:t>
                </a:r>
                <a:endParaRPr lang="en-US" altLang="zh-CN" sz="2000" b="1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65" name="ïş1îḓê"/>
            <p:cNvGrpSpPr/>
            <p:nvPr/>
          </p:nvGrpSpPr>
          <p:grpSpPr>
            <a:xfrm>
              <a:off x="3822700" y="1755717"/>
              <a:ext cx="2375089" cy="1134827"/>
              <a:chOff x="3822700" y="1170203"/>
              <a:chExt cx="2375089" cy="1134827"/>
            </a:xfrm>
          </p:grpSpPr>
          <p:sp>
            <p:nvSpPr>
              <p:cNvPr id="76" name="ïsļíďê"/>
              <p:cNvSpPr/>
              <p:nvPr/>
            </p:nvSpPr>
            <p:spPr bwMode="auto">
              <a:xfrm>
                <a:off x="3822700" y="1612008"/>
                <a:ext cx="2375087" cy="693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审核可获积分激励</a:t>
                </a:r>
                <a:endParaRPr lang="en-US" altLang="zh-CN" sz="11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给予审核者维护平台的动力</a:t>
                </a:r>
              </a:p>
            </p:txBody>
          </p:sp>
          <p:sp>
            <p:nvSpPr>
              <p:cNvPr id="77" name="iṩ1îḓé"/>
              <p:cNvSpPr txBox="1"/>
              <p:nvPr/>
            </p:nvSpPr>
            <p:spPr bwMode="auto">
              <a:xfrm>
                <a:off x="3822701" y="1170203"/>
                <a:ext cx="237508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000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奖励论文审核者</a:t>
                </a:r>
                <a:endParaRPr lang="en-US" altLang="zh-CN" sz="2000" b="1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66" name="ïş1îďé"/>
            <p:cNvGrpSpPr/>
            <p:nvPr/>
          </p:nvGrpSpPr>
          <p:grpSpPr>
            <a:xfrm>
              <a:off x="6810441" y="2391409"/>
              <a:ext cx="2375089" cy="1134827"/>
              <a:chOff x="3822700" y="1170203"/>
              <a:chExt cx="2375089" cy="1134827"/>
            </a:xfrm>
          </p:grpSpPr>
          <p:sp>
            <p:nvSpPr>
              <p:cNvPr id="74" name="íṧľiḑé"/>
              <p:cNvSpPr/>
              <p:nvPr/>
            </p:nvSpPr>
            <p:spPr bwMode="auto">
              <a:xfrm>
                <a:off x="3822700" y="1612008"/>
                <a:ext cx="2375087" cy="693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保障作者收益</a:t>
                </a:r>
                <a:endParaRPr lang="en-US" altLang="zh-CN" sz="11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提高冷门领域研究者的收益</a:t>
                </a:r>
                <a:endParaRPr lang="en-US" altLang="zh-CN" sz="11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给予学者研究动力</a:t>
                </a:r>
              </a:p>
            </p:txBody>
          </p:sp>
          <p:sp>
            <p:nvSpPr>
              <p:cNvPr id="75" name="îṧḷídé"/>
              <p:cNvSpPr txBox="1"/>
              <p:nvPr/>
            </p:nvSpPr>
            <p:spPr bwMode="auto">
              <a:xfrm>
                <a:off x="3822701" y="1170203"/>
                <a:ext cx="237508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000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论文下载收费</a:t>
                </a:r>
                <a:endParaRPr lang="en-US" altLang="zh-CN" sz="2000" b="1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73" name="iṩḻîḑe"/>
            <p:cNvSpPr txBox="1"/>
            <p:nvPr/>
          </p:nvSpPr>
          <p:spPr bwMode="auto">
            <a:xfrm>
              <a:off x="9418957" y="2734543"/>
              <a:ext cx="237508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2000" b="1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奖励发现好内容</a:t>
              </a:r>
              <a:endParaRPr lang="en-US" altLang="zh-CN" sz="2000" b="1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94" name="íṧľiḑé"/>
          <p:cNvSpPr/>
          <p:nvPr/>
        </p:nvSpPr>
        <p:spPr bwMode="auto">
          <a:xfrm>
            <a:off x="9586131" y="3726171"/>
            <a:ext cx="2375087" cy="693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1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建立优秀生态</a:t>
            </a:r>
            <a:endParaRPr lang="en-US" altLang="zh-CN" sz="11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1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更好的评价论文</a:t>
            </a:r>
          </a:p>
        </p:txBody>
      </p:sp>
      <p:sp>
        <p:nvSpPr>
          <p:cNvPr id="95" name="íṧľiḑé"/>
          <p:cNvSpPr/>
          <p:nvPr/>
        </p:nvSpPr>
        <p:spPr bwMode="auto">
          <a:xfrm>
            <a:off x="759606" y="6164978"/>
            <a:ext cx="2375087" cy="693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1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具体激励机制参见项目规划书</a:t>
            </a:r>
          </a:p>
        </p:txBody>
      </p:sp>
    </p:spTree>
    <p:extLst>
      <p:ext uri="{BB962C8B-B14F-4D97-AF65-F5344CB8AC3E}">
        <p14:creationId xmlns:p14="http://schemas.microsoft.com/office/powerpoint/2010/main" val="1588996219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6997"/>
            <a:ext cx="6857999" cy="1219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27" y="0"/>
            <a:ext cx="4793673" cy="719118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5794" b="9508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882"/>
          <a:stretch>
            <a:fillRect/>
          </a:stretch>
        </p:blipFill>
        <p:spPr>
          <a:xfrm>
            <a:off x="-1" y="1740065"/>
            <a:ext cx="6945746" cy="5117939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308821" y="2447083"/>
            <a:ext cx="4105520" cy="800856"/>
            <a:chOff x="6213199" y="2635764"/>
            <a:chExt cx="4105520" cy="800856"/>
          </a:xfrm>
        </p:grpSpPr>
        <p:sp>
          <p:nvSpPr>
            <p:cNvPr id="8" name="MH_Title"/>
            <p:cNvSpPr/>
            <p:nvPr>
              <p:custDataLst>
                <p:tags r:id="rId7"/>
              </p:custDataLst>
            </p:nvPr>
          </p:nvSpPr>
          <p:spPr>
            <a:xfrm>
              <a:off x="6314354" y="2635764"/>
              <a:ext cx="4004365" cy="8008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0" bIns="0" rtlCol="0" anchor="ctr">
              <a:normAutofit/>
            </a:bodyPr>
            <a:lstStyle/>
            <a:p>
              <a:pPr algn="ctr"/>
              <a:r>
                <a:rPr lang="zh-CN" altLang="en-US" sz="3200" spc="600" dirty="0">
                  <a:solidFill>
                    <a:schemeClr val="accent3">
                      <a:lumMod val="7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技术架构</a:t>
              </a:r>
            </a:p>
          </p:txBody>
        </p:sp>
        <p:sp>
          <p:nvSpPr>
            <p:cNvPr id="9" name="MH_Others_2"/>
            <p:cNvSpPr/>
            <p:nvPr>
              <p:custDataLst>
                <p:tags r:id="rId8"/>
              </p:custDataLst>
            </p:nvPr>
          </p:nvSpPr>
          <p:spPr>
            <a:xfrm>
              <a:off x="6213199" y="2635764"/>
              <a:ext cx="101154" cy="800856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</p:grpSp>
      <p:grpSp>
        <p:nvGrpSpPr>
          <p:cNvPr id="10" name="PA_组合 1"/>
          <p:cNvGrpSpPr/>
          <p:nvPr>
            <p:custDataLst>
              <p:tags r:id="rId2"/>
            </p:custDataLst>
          </p:nvPr>
        </p:nvGrpSpPr>
        <p:grpSpPr>
          <a:xfrm>
            <a:off x="6513619" y="1952502"/>
            <a:ext cx="693340" cy="1799543"/>
            <a:chOff x="5417997" y="2141183"/>
            <a:chExt cx="693340" cy="1799543"/>
          </a:xfrm>
        </p:grpSpPr>
        <p:sp>
          <p:nvSpPr>
            <p:cNvPr id="11" name="MH_Others_1"/>
            <p:cNvSpPr/>
            <p:nvPr>
              <p:custDataLst>
                <p:tags r:id="rId3"/>
              </p:custDataLst>
            </p:nvPr>
          </p:nvSpPr>
          <p:spPr>
            <a:xfrm>
              <a:off x="5417997" y="2689522"/>
              <a:ext cx="693340" cy="693340"/>
            </a:xfrm>
            <a:prstGeom prst="ellipse">
              <a:avLst/>
            </a:prstGeom>
            <a:noFill/>
            <a:ln w="31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  <p:sp>
          <p:nvSpPr>
            <p:cNvPr id="17" name="MH_Number"/>
            <p:cNvSpPr/>
            <p:nvPr>
              <p:custDataLst>
                <p:tags r:id="rId4"/>
              </p:custDataLst>
            </p:nvPr>
          </p:nvSpPr>
          <p:spPr>
            <a:xfrm>
              <a:off x="5524024" y="2770659"/>
              <a:ext cx="495300" cy="531336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3</a:t>
              </a:r>
              <a:endParaRPr lang="zh-CN" altLang="en-US" sz="3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  <p:sp>
          <p:nvSpPr>
            <p:cNvPr id="18" name="MH_Others_3"/>
            <p:cNvSpPr/>
            <p:nvPr>
              <p:custDataLst>
                <p:tags r:id="rId5"/>
              </p:custDataLst>
            </p:nvPr>
          </p:nvSpPr>
          <p:spPr>
            <a:xfrm>
              <a:off x="5422485" y="2141183"/>
              <a:ext cx="688852" cy="47485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第</a:t>
              </a:r>
            </a:p>
          </p:txBody>
        </p:sp>
        <p:sp>
          <p:nvSpPr>
            <p:cNvPr id="19" name="MH_Others_4"/>
            <p:cNvSpPr/>
            <p:nvPr>
              <p:custDataLst>
                <p:tags r:id="rId6"/>
              </p:custDataLst>
            </p:nvPr>
          </p:nvSpPr>
          <p:spPr>
            <a:xfrm>
              <a:off x="5422485" y="3465868"/>
              <a:ext cx="688852" cy="47485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章</a:t>
              </a:r>
              <a:endParaRPr lang="zh-CN" altLang="en-US" sz="2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4960" y="248922"/>
            <a:ext cx="284480" cy="518156"/>
            <a:chOff x="690880" y="391162"/>
            <a:chExt cx="284480" cy="518156"/>
          </a:xfrm>
        </p:grpSpPr>
        <p:grpSp>
          <p:nvGrpSpPr>
            <p:cNvPr id="3" name="组合 2"/>
            <p:cNvGrpSpPr/>
            <p:nvPr/>
          </p:nvGrpSpPr>
          <p:grpSpPr>
            <a:xfrm>
              <a:off x="690880" y="528320"/>
              <a:ext cx="284480" cy="380998"/>
              <a:chOff x="1930400" y="528320"/>
              <a:chExt cx="284480" cy="38099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930400" y="528320"/>
                <a:ext cx="284480" cy="2438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 flipV="1">
                <a:off x="1930400" y="843280"/>
                <a:ext cx="284480" cy="660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 flipV="1">
              <a:off x="690880" y="391162"/>
              <a:ext cx="284480" cy="660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63600" y="248922"/>
            <a:ext cx="437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技术架构</a:t>
            </a:r>
          </a:p>
        </p:txBody>
      </p:sp>
      <p:grpSp>
        <p:nvGrpSpPr>
          <p:cNvPr id="8" name="24367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96301" y="1425023"/>
            <a:ext cx="10848975" cy="4444638"/>
            <a:chOff x="669925" y="1416231"/>
            <a:chExt cx="10848975" cy="4444638"/>
          </a:xfrm>
        </p:grpSpPr>
        <p:sp>
          <p:nvSpPr>
            <p:cNvPr id="9" name="í$1íḑè"/>
            <p:cNvSpPr/>
            <p:nvPr/>
          </p:nvSpPr>
          <p:spPr>
            <a:xfrm>
              <a:off x="3873680" y="1416231"/>
              <a:ext cx="4444639" cy="4444638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  <a:alpha val="8000"/>
                  </a:schemeClr>
                </a:gs>
                <a:gs pos="0">
                  <a:schemeClr val="bg1">
                    <a:lumMod val="75000"/>
                    <a:alpha val="8000"/>
                  </a:schemeClr>
                </a:gs>
                <a:gs pos="50000">
                  <a:schemeClr val="bg1">
                    <a:lumMod val="75000"/>
                    <a:alpha val="0"/>
                  </a:schemeClr>
                </a:gs>
              </a:gsLst>
              <a:lin ang="0" scaled="1"/>
            </a:gradFill>
            <a:ln w="6350">
              <a:gradFill flip="none" rotWithShape="1">
                <a:gsLst>
                  <a:gs pos="75000">
                    <a:schemeClr val="bg1">
                      <a:lumMod val="75000"/>
                      <a:alpha val="0"/>
                    </a:schemeClr>
                  </a:gs>
                  <a:gs pos="20000">
                    <a:schemeClr val="bg1">
                      <a:lumMod val="65000"/>
                      <a:alpha val="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0" name="íŝḷíḓê"/>
            <p:cNvSpPr/>
            <p:nvPr/>
          </p:nvSpPr>
          <p:spPr>
            <a:xfrm>
              <a:off x="4973270" y="2509451"/>
              <a:ext cx="2245458" cy="2245456"/>
            </a:xfrm>
            <a:prstGeom prst="arc">
              <a:avLst>
                <a:gd name="adj1" fmla="val 10214044"/>
                <a:gd name="adj2" fmla="val 310579"/>
              </a:avLst>
            </a:prstGeom>
            <a:ln w="317500">
              <a:gradFill flip="none" rotWithShape="1">
                <a:gsLst>
                  <a:gs pos="0">
                    <a:schemeClr val="accent1">
                      <a:lumMod val="85000"/>
                    </a:schemeClr>
                  </a:gs>
                  <a:gs pos="100000">
                    <a:schemeClr val="accent1">
                      <a:lumMod val="85000"/>
                      <a:alpha val="0"/>
                    </a:schemeClr>
                  </a:gs>
                </a:gsLst>
                <a:lin ang="0" scaled="1"/>
                <a:tileRect/>
              </a:gradFill>
              <a:head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1" name="íśľïḋê"/>
            <p:cNvSpPr/>
            <p:nvPr/>
          </p:nvSpPr>
          <p:spPr>
            <a:xfrm rot="10800000">
              <a:off x="4973270" y="2509451"/>
              <a:ext cx="2245458" cy="2245456"/>
            </a:xfrm>
            <a:prstGeom prst="arc">
              <a:avLst>
                <a:gd name="adj1" fmla="val 10214044"/>
                <a:gd name="adj2" fmla="val 310579"/>
              </a:avLst>
            </a:prstGeom>
            <a:ln w="317500">
              <a:gradFill flip="none" rotWithShape="1">
                <a:gsLst>
                  <a:gs pos="0">
                    <a:schemeClr val="accent2">
                      <a:lumMod val="85000"/>
                    </a:schemeClr>
                  </a:gs>
                  <a:gs pos="100000">
                    <a:schemeClr val="accent2">
                      <a:lumMod val="85000"/>
                      <a:alpha val="0"/>
                    </a:schemeClr>
                  </a:gs>
                </a:gsLst>
                <a:lin ang="0" scaled="1"/>
                <a:tileRect/>
              </a:gradFill>
              <a:head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2" name="iṡľïďe"/>
            <p:cNvSpPr/>
            <p:nvPr/>
          </p:nvSpPr>
          <p:spPr>
            <a:xfrm>
              <a:off x="4973271" y="2509451"/>
              <a:ext cx="2245456" cy="22454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3" name="ïṥḷîḍê"/>
            <p:cNvSpPr/>
            <p:nvPr/>
          </p:nvSpPr>
          <p:spPr>
            <a:xfrm>
              <a:off x="3954161" y="2227832"/>
              <a:ext cx="461088" cy="46108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b="1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14" name="ïṧ1ïḍê"/>
            <p:cNvGrpSpPr/>
            <p:nvPr/>
          </p:nvGrpSpPr>
          <p:grpSpPr>
            <a:xfrm>
              <a:off x="942081" y="2044951"/>
              <a:ext cx="2880985" cy="891197"/>
              <a:chOff x="673099" y="2444186"/>
              <a:chExt cx="3089003" cy="891197"/>
            </a:xfrm>
          </p:grpSpPr>
          <p:sp>
            <p:nvSpPr>
              <p:cNvPr id="40" name="işḷíḑe"/>
              <p:cNvSpPr txBox="1"/>
              <p:nvPr/>
            </p:nvSpPr>
            <p:spPr>
              <a:xfrm flipH="1">
                <a:off x="673099" y="2801721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en-US" sz="1050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项目需求设计，激励机制设计，数据库设计等</a:t>
                </a:r>
                <a:endParaRPr lang="en-US" altLang="zh-CN" sz="105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1" name="îṩlíḑè"/>
              <p:cNvSpPr/>
              <p:nvPr/>
            </p:nvSpPr>
            <p:spPr>
              <a:xfrm flipH="1">
                <a:off x="673100" y="2444186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zh-CN" altLang="en-US" sz="1600" i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需求设计</a:t>
                </a:r>
              </a:p>
            </p:txBody>
          </p:sp>
        </p:grpSp>
        <p:sp>
          <p:nvSpPr>
            <p:cNvPr id="15" name="ïṣḷïďe"/>
            <p:cNvSpPr/>
            <p:nvPr/>
          </p:nvSpPr>
          <p:spPr>
            <a:xfrm>
              <a:off x="3747375" y="4138586"/>
              <a:ext cx="461088" cy="46108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b="1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16" name="ïšļîḑê"/>
            <p:cNvGrpSpPr/>
            <p:nvPr/>
          </p:nvGrpSpPr>
          <p:grpSpPr>
            <a:xfrm>
              <a:off x="720540" y="3950918"/>
              <a:ext cx="2880985" cy="891197"/>
              <a:chOff x="727368" y="3202152"/>
              <a:chExt cx="3089003" cy="891197"/>
            </a:xfrm>
          </p:grpSpPr>
          <p:sp>
            <p:nvSpPr>
              <p:cNvPr id="38" name="îṡľíḓé"/>
              <p:cNvSpPr txBox="1"/>
              <p:nvPr/>
            </p:nvSpPr>
            <p:spPr>
              <a:xfrm flipH="1">
                <a:off x="727368" y="3559687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en-US" sz="1050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采用</a:t>
                </a:r>
                <a:r>
                  <a:rPr lang="en-US" altLang="zh-CN" sz="1050" dirty="0" err="1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bootstrap+react</a:t>
                </a:r>
                <a:r>
                  <a:rPr lang="zh-CN" altLang="en-US" sz="1050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进行开发</a:t>
                </a:r>
                <a:endParaRPr lang="en-US" altLang="zh-CN" sz="105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9" name="ïślïḍe"/>
              <p:cNvSpPr/>
              <p:nvPr/>
            </p:nvSpPr>
            <p:spPr>
              <a:xfrm flipH="1">
                <a:off x="727369" y="3202152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zh-CN" altLang="en-US" sz="1600" i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前端开发</a:t>
                </a:r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>
              <a:off x="669925" y="3064550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20539" y="4970517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îsļîďê"/>
            <p:cNvSpPr/>
            <p:nvPr/>
          </p:nvSpPr>
          <p:spPr>
            <a:xfrm>
              <a:off x="7773576" y="2227832"/>
              <a:ext cx="461088" cy="461086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b="1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22" name="îṧḻíďè"/>
            <p:cNvGrpSpPr/>
            <p:nvPr/>
          </p:nvGrpSpPr>
          <p:grpSpPr>
            <a:xfrm>
              <a:off x="8365759" y="2044951"/>
              <a:ext cx="2880985" cy="891197"/>
              <a:chOff x="673099" y="2444186"/>
              <a:chExt cx="3089003" cy="891197"/>
            </a:xfrm>
          </p:grpSpPr>
          <p:sp>
            <p:nvSpPr>
              <p:cNvPr id="34" name="íš1iḑe"/>
              <p:cNvSpPr txBox="1"/>
              <p:nvPr/>
            </p:nvSpPr>
            <p:spPr>
              <a:xfrm flipH="1">
                <a:off x="673099" y="2801721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050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采用飞洛平台在线</a:t>
                </a:r>
                <a:r>
                  <a:rPr lang="en-US" altLang="zh-CN" sz="1050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IDE</a:t>
                </a:r>
                <a:r>
                  <a:rPr lang="zh-CN" altLang="en-US" sz="1050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进行智能合约开发、测试</a:t>
                </a:r>
                <a:endParaRPr lang="en-US" altLang="zh-CN" sz="105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5" name="ïṧ1iďé"/>
              <p:cNvSpPr/>
              <p:nvPr/>
            </p:nvSpPr>
            <p:spPr>
              <a:xfrm flipH="1">
                <a:off x="673100" y="2444186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600" i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智能合约开发</a:t>
                </a:r>
              </a:p>
            </p:txBody>
          </p:sp>
        </p:grpSp>
        <p:sp>
          <p:nvSpPr>
            <p:cNvPr id="33" name="ïŝliḋè"/>
            <p:cNvSpPr/>
            <p:nvPr/>
          </p:nvSpPr>
          <p:spPr>
            <a:xfrm flipH="1">
              <a:off x="8637916" y="3192952"/>
              <a:ext cx="2880984" cy="357534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sz="1600" i="1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5" name="îşḻíḍè"/>
            <p:cNvSpPr/>
            <p:nvPr/>
          </p:nvSpPr>
          <p:spPr>
            <a:xfrm>
              <a:off x="7904672" y="4044350"/>
              <a:ext cx="461088" cy="461086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b="1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26" name="ïSḻíḍé"/>
            <p:cNvGrpSpPr/>
            <p:nvPr/>
          </p:nvGrpSpPr>
          <p:grpSpPr>
            <a:xfrm>
              <a:off x="8365759" y="3965320"/>
              <a:ext cx="2880985" cy="891197"/>
              <a:chOff x="673099" y="2068554"/>
              <a:chExt cx="3089003" cy="891197"/>
            </a:xfrm>
          </p:grpSpPr>
          <p:sp>
            <p:nvSpPr>
              <p:cNvPr id="30" name="îšľîḍé"/>
              <p:cNvSpPr txBox="1"/>
              <p:nvPr/>
            </p:nvSpPr>
            <p:spPr>
              <a:xfrm flipH="1">
                <a:off x="673099" y="2426089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050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在飞洛平台部署智能合约</a:t>
                </a:r>
                <a:r>
                  <a:rPr lang="en-US" altLang="zh-CN" sz="1050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.</a:t>
                </a:r>
              </a:p>
            </p:txBody>
          </p:sp>
          <p:sp>
            <p:nvSpPr>
              <p:cNvPr id="31" name="ïṡļide"/>
              <p:cNvSpPr/>
              <p:nvPr/>
            </p:nvSpPr>
            <p:spPr>
              <a:xfrm flipH="1">
                <a:off x="673100" y="2068554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600" i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合约部署</a:t>
                </a:r>
              </a:p>
            </p:txBody>
          </p:sp>
        </p:grpSp>
        <p:cxnSp>
          <p:nvCxnSpPr>
            <p:cNvPr id="27" name="直接连接符 26"/>
            <p:cNvCxnSpPr/>
            <p:nvPr/>
          </p:nvCxnSpPr>
          <p:spPr>
            <a:xfrm flipH="1">
              <a:off x="8511610" y="2783196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8511610" y="4749587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ïṥľídé"/>
            <p:cNvSpPr/>
            <p:nvPr/>
          </p:nvSpPr>
          <p:spPr>
            <a:xfrm>
              <a:off x="5647242" y="3110369"/>
              <a:ext cx="897514" cy="1043620"/>
            </a:xfrm>
            <a:custGeom>
              <a:avLst/>
              <a:gdLst>
                <a:gd name="connsiteX0" fmla="*/ 193784 w 523934"/>
                <a:gd name="connsiteY0" fmla="*/ 190536 h 609225"/>
                <a:gd name="connsiteX1" fmla="*/ 193784 w 523934"/>
                <a:gd name="connsiteY1" fmla="*/ 227817 h 609225"/>
                <a:gd name="connsiteX2" fmla="*/ 205267 w 523934"/>
                <a:gd name="connsiteY2" fmla="*/ 227817 h 609225"/>
                <a:gd name="connsiteX3" fmla="*/ 205267 w 523934"/>
                <a:gd name="connsiteY3" fmla="*/ 273700 h 609225"/>
                <a:gd name="connsiteX4" fmla="*/ 193784 w 523934"/>
                <a:gd name="connsiteY4" fmla="*/ 273700 h 609225"/>
                <a:gd name="connsiteX5" fmla="*/ 193784 w 523934"/>
                <a:gd name="connsiteY5" fmla="*/ 283737 h 609225"/>
                <a:gd name="connsiteX6" fmla="*/ 256943 w 523934"/>
                <a:gd name="connsiteY6" fmla="*/ 295208 h 609225"/>
                <a:gd name="connsiteX7" fmla="*/ 320102 w 523934"/>
                <a:gd name="connsiteY7" fmla="*/ 283737 h 609225"/>
                <a:gd name="connsiteX8" fmla="*/ 320102 w 523934"/>
                <a:gd name="connsiteY8" fmla="*/ 273700 h 609225"/>
                <a:gd name="connsiteX9" fmla="*/ 308619 w 523934"/>
                <a:gd name="connsiteY9" fmla="*/ 273700 h 609225"/>
                <a:gd name="connsiteX10" fmla="*/ 308619 w 523934"/>
                <a:gd name="connsiteY10" fmla="*/ 227817 h 609225"/>
                <a:gd name="connsiteX11" fmla="*/ 320102 w 523934"/>
                <a:gd name="connsiteY11" fmla="*/ 227817 h 609225"/>
                <a:gd name="connsiteX12" fmla="*/ 320102 w 523934"/>
                <a:gd name="connsiteY12" fmla="*/ 190536 h 609225"/>
                <a:gd name="connsiteX13" fmla="*/ 256943 w 523934"/>
                <a:gd name="connsiteY13" fmla="*/ 202007 h 609225"/>
                <a:gd name="connsiteX14" fmla="*/ 175123 w 523934"/>
                <a:gd name="connsiteY14" fmla="*/ 167594 h 609225"/>
                <a:gd name="connsiteX15" fmla="*/ 256943 w 523934"/>
                <a:gd name="connsiteY15" fmla="*/ 181933 h 609225"/>
                <a:gd name="connsiteX16" fmla="*/ 340198 w 523934"/>
                <a:gd name="connsiteY16" fmla="*/ 167594 h 609225"/>
                <a:gd name="connsiteX17" fmla="*/ 340198 w 523934"/>
                <a:gd name="connsiteY17" fmla="*/ 184801 h 609225"/>
                <a:gd name="connsiteX18" fmla="*/ 384697 w 523934"/>
                <a:gd name="connsiteY18" fmla="*/ 190536 h 609225"/>
                <a:gd name="connsiteX19" fmla="*/ 394745 w 523934"/>
                <a:gd name="connsiteY19" fmla="*/ 227817 h 609225"/>
                <a:gd name="connsiteX20" fmla="*/ 409099 w 523934"/>
                <a:gd name="connsiteY20" fmla="*/ 273700 h 609225"/>
                <a:gd name="connsiteX21" fmla="*/ 348811 w 523934"/>
                <a:gd name="connsiteY21" fmla="*/ 273700 h 609225"/>
                <a:gd name="connsiteX22" fmla="*/ 350246 w 523934"/>
                <a:gd name="connsiteY22" fmla="*/ 308113 h 609225"/>
                <a:gd name="connsiteX23" fmla="*/ 523934 w 523934"/>
                <a:gd name="connsiteY23" fmla="*/ 308113 h 609225"/>
                <a:gd name="connsiteX24" fmla="*/ 523934 w 523934"/>
                <a:gd name="connsiteY24" fmla="*/ 376939 h 609225"/>
                <a:gd name="connsiteX25" fmla="*/ 482306 w 523934"/>
                <a:gd name="connsiteY25" fmla="*/ 376939 h 609225"/>
                <a:gd name="connsiteX26" fmla="*/ 482306 w 523934"/>
                <a:gd name="connsiteY26" fmla="*/ 609225 h 609225"/>
                <a:gd name="connsiteX27" fmla="*/ 41628 w 523934"/>
                <a:gd name="connsiteY27" fmla="*/ 609225 h 609225"/>
                <a:gd name="connsiteX28" fmla="*/ 41628 w 523934"/>
                <a:gd name="connsiteY28" fmla="*/ 376939 h 609225"/>
                <a:gd name="connsiteX29" fmla="*/ 0 w 523934"/>
                <a:gd name="connsiteY29" fmla="*/ 376939 h 609225"/>
                <a:gd name="connsiteX30" fmla="*/ 0 w 523934"/>
                <a:gd name="connsiteY30" fmla="*/ 308113 h 609225"/>
                <a:gd name="connsiteX31" fmla="*/ 170817 w 523934"/>
                <a:gd name="connsiteY31" fmla="*/ 308113 h 609225"/>
                <a:gd name="connsiteX32" fmla="*/ 170817 w 523934"/>
                <a:gd name="connsiteY32" fmla="*/ 273700 h 609225"/>
                <a:gd name="connsiteX33" fmla="*/ 99045 w 523934"/>
                <a:gd name="connsiteY33" fmla="*/ 273700 h 609225"/>
                <a:gd name="connsiteX34" fmla="*/ 104787 w 523934"/>
                <a:gd name="connsiteY34" fmla="*/ 262229 h 609225"/>
                <a:gd name="connsiteX35" fmla="*/ 103351 w 523934"/>
                <a:gd name="connsiteY35" fmla="*/ 262229 h 609225"/>
                <a:gd name="connsiteX36" fmla="*/ 139237 w 523934"/>
                <a:gd name="connsiteY36" fmla="*/ 190536 h 609225"/>
                <a:gd name="connsiteX37" fmla="*/ 175123 w 523934"/>
                <a:gd name="connsiteY37" fmla="*/ 186235 h 609225"/>
                <a:gd name="connsiteX38" fmla="*/ 261393 w 523934"/>
                <a:gd name="connsiteY38" fmla="*/ 0 h 609225"/>
                <a:gd name="connsiteX39" fmla="*/ 344616 w 523934"/>
                <a:gd name="connsiteY39" fmla="*/ 83108 h 609225"/>
                <a:gd name="connsiteX40" fmla="*/ 261393 w 523934"/>
                <a:gd name="connsiteY40" fmla="*/ 166216 h 609225"/>
                <a:gd name="connsiteX41" fmla="*/ 178170 w 523934"/>
                <a:gd name="connsiteY41" fmla="*/ 83108 h 609225"/>
                <a:gd name="connsiteX42" fmla="*/ 261393 w 523934"/>
                <a:gd name="connsiteY42" fmla="*/ 0 h 60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23934" h="609225">
                  <a:moveTo>
                    <a:pt x="193784" y="190536"/>
                  </a:moveTo>
                  <a:lnTo>
                    <a:pt x="193784" y="227817"/>
                  </a:lnTo>
                  <a:lnTo>
                    <a:pt x="205267" y="227817"/>
                  </a:lnTo>
                  <a:lnTo>
                    <a:pt x="205267" y="273700"/>
                  </a:lnTo>
                  <a:lnTo>
                    <a:pt x="193784" y="273700"/>
                  </a:lnTo>
                  <a:lnTo>
                    <a:pt x="193784" y="283737"/>
                  </a:lnTo>
                  <a:lnTo>
                    <a:pt x="256943" y="295208"/>
                  </a:lnTo>
                  <a:lnTo>
                    <a:pt x="320102" y="283737"/>
                  </a:lnTo>
                  <a:lnTo>
                    <a:pt x="320102" y="273700"/>
                  </a:lnTo>
                  <a:lnTo>
                    <a:pt x="308619" y="273700"/>
                  </a:lnTo>
                  <a:lnTo>
                    <a:pt x="308619" y="227817"/>
                  </a:lnTo>
                  <a:lnTo>
                    <a:pt x="320102" y="227817"/>
                  </a:lnTo>
                  <a:lnTo>
                    <a:pt x="320102" y="190536"/>
                  </a:lnTo>
                  <a:lnTo>
                    <a:pt x="256943" y="202007"/>
                  </a:lnTo>
                  <a:close/>
                  <a:moveTo>
                    <a:pt x="175123" y="167594"/>
                  </a:moveTo>
                  <a:lnTo>
                    <a:pt x="256943" y="181933"/>
                  </a:lnTo>
                  <a:lnTo>
                    <a:pt x="340198" y="167594"/>
                  </a:lnTo>
                  <a:lnTo>
                    <a:pt x="340198" y="184801"/>
                  </a:lnTo>
                  <a:lnTo>
                    <a:pt x="384697" y="190536"/>
                  </a:lnTo>
                  <a:lnTo>
                    <a:pt x="394745" y="227817"/>
                  </a:lnTo>
                  <a:lnTo>
                    <a:pt x="409099" y="273700"/>
                  </a:lnTo>
                  <a:lnTo>
                    <a:pt x="348811" y="273700"/>
                  </a:lnTo>
                  <a:lnTo>
                    <a:pt x="350246" y="308113"/>
                  </a:lnTo>
                  <a:lnTo>
                    <a:pt x="523934" y="308113"/>
                  </a:lnTo>
                  <a:lnTo>
                    <a:pt x="523934" y="376939"/>
                  </a:lnTo>
                  <a:lnTo>
                    <a:pt x="482306" y="376939"/>
                  </a:lnTo>
                  <a:lnTo>
                    <a:pt x="482306" y="609225"/>
                  </a:lnTo>
                  <a:lnTo>
                    <a:pt x="41628" y="609225"/>
                  </a:lnTo>
                  <a:lnTo>
                    <a:pt x="41628" y="376939"/>
                  </a:lnTo>
                  <a:lnTo>
                    <a:pt x="0" y="376939"/>
                  </a:lnTo>
                  <a:lnTo>
                    <a:pt x="0" y="308113"/>
                  </a:lnTo>
                  <a:lnTo>
                    <a:pt x="170817" y="308113"/>
                  </a:lnTo>
                  <a:lnTo>
                    <a:pt x="170817" y="273700"/>
                  </a:lnTo>
                  <a:lnTo>
                    <a:pt x="99045" y="273700"/>
                  </a:lnTo>
                  <a:lnTo>
                    <a:pt x="104787" y="262229"/>
                  </a:lnTo>
                  <a:lnTo>
                    <a:pt x="103351" y="262229"/>
                  </a:lnTo>
                  <a:lnTo>
                    <a:pt x="139237" y="190536"/>
                  </a:lnTo>
                  <a:lnTo>
                    <a:pt x="175123" y="186235"/>
                  </a:lnTo>
                  <a:close/>
                  <a:moveTo>
                    <a:pt x="261393" y="0"/>
                  </a:moveTo>
                  <a:cubicBezTo>
                    <a:pt x="307356" y="0"/>
                    <a:pt x="344616" y="37209"/>
                    <a:pt x="344616" y="83108"/>
                  </a:cubicBezTo>
                  <a:cubicBezTo>
                    <a:pt x="344616" y="129007"/>
                    <a:pt x="307356" y="166216"/>
                    <a:pt x="261393" y="166216"/>
                  </a:cubicBezTo>
                  <a:cubicBezTo>
                    <a:pt x="215430" y="166216"/>
                    <a:pt x="178170" y="129007"/>
                    <a:pt x="178170" y="83108"/>
                  </a:cubicBezTo>
                  <a:cubicBezTo>
                    <a:pt x="178170" y="37209"/>
                    <a:pt x="215430" y="0"/>
                    <a:pt x="261393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44457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4960" y="248922"/>
            <a:ext cx="284480" cy="518156"/>
            <a:chOff x="690880" y="391162"/>
            <a:chExt cx="284480" cy="518156"/>
          </a:xfrm>
        </p:grpSpPr>
        <p:grpSp>
          <p:nvGrpSpPr>
            <p:cNvPr id="3" name="组合 2"/>
            <p:cNvGrpSpPr/>
            <p:nvPr/>
          </p:nvGrpSpPr>
          <p:grpSpPr>
            <a:xfrm>
              <a:off x="690880" y="528320"/>
              <a:ext cx="284480" cy="380998"/>
              <a:chOff x="1930400" y="528320"/>
              <a:chExt cx="284480" cy="38099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930400" y="528320"/>
                <a:ext cx="284480" cy="2438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 flipV="1">
                <a:off x="1930400" y="843280"/>
                <a:ext cx="284480" cy="660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 flipV="1">
              <a:off x="690880" y="391162"/>
              <a:ext cx="284480" cy="660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63600" y="248922"/>
            <a:ext cx="437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技术架构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074" y="881379"/>
            <a:ext cx="6177931" cy="5194106"/>
          </a:xfrm>
          <a:prstGeom prst="rect">
            <a:avLst/>
          </a:prstGeom>
        </p:spPr>
      </p:pic>
      <p:sp>
        <p:nvSpPr>
          <p:cNvPr id="36" name="î$ľiḓê"/>
          <p:cNvSpPr txBox="1"/>
          <p:nvPr/>
        </p:nvSpPr>
        <p:spPr bwMode="auto">
          <a:xfrm>
            <a:off x="270950" y="1828797"/>
            <a:ext cx="4275356" cy="388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总体架构</a:t>
            </a:r>
          </a:p>
        </p:txBody>
      </p:sp>
      <p:sp>
        <p:nvSpPr>
          <p:cNvPr id="37" name="isľiḋe"/>
          <p:cNvSpPr/>
          <p:nvPr/>
        </p:nvSpPr>
        <p:spPr bwMode="auto">
          <a:xfrm>
            <a:off x="225229" y="2714782"/>
            <a:ext cx="4461774" cy="1651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baseline="-250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项目由三部分进行同步开发，分别是论文检索平台、论文上传管理、论文审核管理</a:t>
            </a:r>
            <a:endParaRPr lang="en-US" altLang="zh-CN" sz="2400" baseline="-250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 baseline="-250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分为五部分与智能合约开发相关，分别为账户体系、数据资产、审核社区、投诉管理以及收益分流。</a:t>
            </a:r>
            <a:endParaRPr sz="2400" baseline="-250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2" name="işḻiḋê"/>
          <p:cNvSpPr txBox="1"/>
          <p:nvPr/>
        </p:nvSpPr>
        <p:spPr>
          <a:xfrm>
            <a:off x="225229" y="1292469"/>
            <a:ext cx="4274845" cy="361804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normAutofit/>
          </a:bodyPr>
          <a:lstStyle/>
          <a:p>
            <a:pPr algn="ctr"/>
            <a:endParaRPr lang="en-US" altLang="zh-CN" sz="1200" u="sng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1371645"/>
      </p:ext>
    </p:extLst>
  </p:cSld>
  <p:clrMapOvr>
    <a:masterClrMapping/>
  </p:clrMapOvr>
  <p:transition spd="slow" advTm="3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4960" y="248922"/>
            <a:ext cx="284480" cy="518156"/>
            <a:chOff x="690880" y="391162"/>
            <a:chExt cx="284480" cy="518156"/>
          </a:xfrm>
        </p:grpSpPr>
        <p:grpSp>
          <p:nvGrpSpPr>
            <p:cNvPr id="3" name="组合 2"/>
            <p:cNvGrpSpPr/>
            <p:nvPr/>
          </p:nvGrpSpPr>
          <p:grpSpPr>
            <a:xfrm>
              <a:off x="690880" y="528320"/>
              <a:ext cx="284480" cy="380998"/>
              <a:chOff x="1930400" y="528320"/>
              <a:chExt cx="284480" cy="38099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930400" y="528320"/>
                <a:ext cx="284480" cy="2438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 flipV="1">
                <a:off x="1930400" y="843280"/>
                <a:ext cx="284480" cy="660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 flipV="1">
              <a:off x="690880" y="391162"/>
              <a:ext cx="284480" cy="660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63600" y="248922"/>
            <a:ext cx="437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技术架构</a:t>
            </a:r>
          </a:p>
        </p:txBody>
      </p:sp>
      <p:sp>
        <p:nvSpPr>
          <p:cNvPr id="36" name="î$ľiḓê"/>
          <p:cNvSpPr txBox="1"/>
          <p:nvPr/>
        </p:nvSpPr>
        <p:spPr bwMode="auto">
          <a:xfrm>
            <a:off x="4192320" y="314960"/>
            <a:ext cx="4275356" cy="388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状态图</a:t>
            </a:r>
          </a:p>
        </p:txBody>
      </p:sp>
      <p:sp>
        <p:nvSpPr>
          <p:cNvPr id="42" name="işḻiḋê"/>
          <p:cNvSpPr txBox="1"/>
          <p:nvPr/>
        </p:nvSpPr>
        <p:spPr>
          <a:xfrm>
            <a:off x="225229" y="1292469"/>
            <a:ext cx="4274845" cy="361804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normAutofit/>
          </a:bodyPr>
          <a:lstStyle/>
          <a:p>
            <a:pPr algn="ctr"/>
            <a:endParaRPr lang="en-US" altLang="zh-CN" sz="1200" u="sng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50" y="-67553"/>
            <a:ext cx="8287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39189"/>
      </p:ext>
    </p:extLst>
  </p:cSld>
  <p:clrMapOvr>
    <a:masterClrMapping/>
  </p:clrMapOvr>
  <p:transition spd="slow" advTm="3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6997"/>
            <a:ext cx="6857999" cy="1219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27" y="0"/>
            <a:ext cx="4793673" cy="719118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433830" y="1273655"/>
            <a:ext cx="4328418" cy="4333465"/>
            <a:chOff x="5129032" y="1898272"/>
            <a:chExt cx="3069976" cy="3073555"/>
          </a:xfrm>
        </p:grpSpPr>
        <p:sp>
          <p:nvSpPr>
            <p:cNvPr id="8" name="MH_Entry_1">
              <a:hlinkClick r:id="rId20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783398" y="1898272"/>
              <a:ext cx="2415610" cy="51783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0" bIns="0" rtlCol="0" anchor="ctr">
              <a:normAutofit/>
            </a:bodyPr>
            <a:lstStyle/>
            <a:p>
              <a:r>
                <a:rPr lang="zh-CN" altLang="en-US" sz="3200" spc="600" dirty="0">
                  <a:solidFill>
                    <a:schemeClr val="accent3">
                      <a:lumMod val="7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   项目背景</a:t>
              </a:r>
            </a:p>
          </p:txBody>
        </p:sp>
        <p:sp>
          <p:nvSpPr>
            <p:cNvPr id="9" name="MH_Number_1">
              <a:hlinkClick r:id="rId20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5129032" y="1933032"/>
              <a:ext cx="448310" cy="448310"/>
            </a:xfrm>
            <a:prstGeom prst="ellipse">
              <a:avLst/>
            </a:prstGeom>
            <a:noFill/>
            <a:ln w="31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  <p:sp>
          <p:nvSpPr>
            <p:cNvPr id="10" name="MH_Others_1"/>
            <p:cNvSpPr/>
            <p:nvPr>
              <p:custDataLst>
                <p:tags r:id="rId6"/>
              </p:custDataLst>
            </p:nvPr>
          </p:nvSpPr>
          <p:spPr>
            <a:xfrm>
              <a:off x="5717994" y="1898272"/>
              <a:ext cx="65405" cy="517830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2400">
                <a:solidFill>
                  <a:schemeClr val="accent1">
                    <a:lumMod val="7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  <p:sp>
          <p:nvSpPr>
            <p:cNvPr id="11" name="MH_Entry_2">
              <a:hlinkClick r:id="rId21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5783398" y="2750180"/>
              <a:ext cx="2415610" cy="51783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0" bIns="0" rtlCol="0" anchor="ctr">
              <a:normAutofit/>
            </a:bodyPr>
            <a:lstStyle/>
            <a:p>
              <a:r>
                <a:rPr lang="zh-CN" altLang="en-US" sz="3200" spc="600" dirty="0">
                  <a:solidFill>
                    <a:schemeClr val="accent3">
                      <a:lumMod val="7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   产品设计</a:t>
              </a:r>
            </a:p>
          </p:txBody>
        </p:sp>
        <p:sp>
          <p:nvSpPr>
            <p:cNvPr id="17" name="MH_Number_2">
              <a:hlinkClick r:id="rId21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5129032" y="2784940"/>
              <a:ext cx="448310" cy="448310"/>
            </a:xfrm>
            <a:prstGeom prst="ellipse">
              <a:avLst/>
            </a:prstGeom>
            <a:noFill/>
            <a:ln w="31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  <p:sp>
          <p:nvSpPr>
            <p:cNvPr id="18" name="MH_Others_2"/>
            <p:cNvSpPr/>
            <p:nvPr>
              <p:custDataLst>
                <p:tags r:id="rId9"/>
              </p:custDataLst>
            </p:nvPr>
          </p:nvSpPr>
          <p:spPr>
            <a:xfrm>
              <a:off x="5717994" y="2750180"/>
              <a:ext cx="65405" cy="517830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2400">
                <a:solidFill>
                  <a:schemeClr val="accent1">
                    <a:lumMod val="7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  <p:sp>
          <p:nvSpPr>
            <p:cNvPr id="19" name="MH_Entry_3">
              <a:hlinkClick r:id="rId20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783398" y="3602088"/>
              <a:ext cx="2415610" cy="51783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0" bIns="0" rtlCol="0" anchor="ctr">
              <a:normAutofit/>
            </a:bodyPr>
            <a:lstStyle/>
            <a:p>
              <a:r>
                <a:rPr lang="zh-CN" altLang="en-US" sz="3200" spc="600" dirty="0">
                  <a:solidFill>
                    <a:schemeClr val="accent3">
                      <a:lumMod val="7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   技术架构</a:t>
              </a:r>
            </a:p>
          </p:txBody>
        </p:sp>
        <p:sp>
          <p:nvSpPr>
            <p:cNvPr id="20" name="MH_Number_3">
              <a:hlinkClick r:id="rId20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129032" y="3636848"/>
              <a:ext cx="448310" cy="448310"/>
            </a:xfrm>
            <a:prstGeom prst="ellipse">
              <a:avLst/>
            </a:prstGeom>
            <a:noFill/>
            <a:ln w="31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  <p:sp>
          <p:nvSpPr>
            <p:cNvPr id="21" name="MH_Others_3"/>
            <p:cNvSpPr/>
            <p:nvPr>
              <p:custDataLst>
                <p:tags r:id="rId12"/>
              </p:custDataLst>
            </p:nvPr>
          </p:nvSpPr>
          <p:spPr>
            <a:xfrm>
              <a:off x="5717994" y="3602088"/>
              <a:ext cx="65405" cy="517830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2400">
                <a:solidFill>
                  <a:schemeClr val="accent1">
                    <a:lumMod val="7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  <p:sp>
          <p:nvSpPr>
            <p:cNvPr id="22" name="MH_Entry_4">
              <a:hlinkClick r:id="rId22" action="ppaction://hlinksldjump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5783398" y="4453997"/>
              <a:ext cx="2415610" cy="51783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0" bIns="0" rtlCol="0" anchor="ctr">
              <a:normAutofit/>
            </a:bodyPr>
            <a:lstStyle/>
            <a:p>
              <a:r>
                <a:rPr lang="zh-CN" altLang="en-US" sz="3200" spc="600" dirty="0">
                  <a:solidFill>
                    <a:schemeClr val="accent3">
                      <a:lumMod val="7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   商业价值</a:t>
              </a:r>
            </a:p>
          </p:txBody>
        </p:sp>
        <p:sp>
          <p:nvSpPr>
            <p:cNvPr id="23" name="MH_Number_4">
              <a:hlinkClick r:id="rId22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5129032" y="4488757"/>
              <a:ext cx="448310" cy="448310"/>
            </a:xfrm>
            <a:prstGeom prst="ellipse">
              <a:avLst/>
            </a:prstGeom>
            <a:noFill/>
            <a:ln w="31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  <p:sp>
          <p:nvSpPr>
            <p:cNvPr id="24" name="MH_Others_4"/>
            <p:cNvSpPr/>
            <p:nvPr>
              <p:custDataLst>
                <p:tags r:id="rId15"/>
              </p:custDataLst>
            </p:nvPr>
          </p:nvSpPr>
          <p:spPr>
            <a:xfrm>
              <a:off x="5717994" y="4453997"/>
              <a:ext cx="65405" cy="517830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2400">
                <a:solidFill>
                  <a:schemeClr val="accent1">
                    <a:lumMod val="7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</p:grpSp>
      <p:sp>
        <p:nvSpPr>
          <p:cNvPr id="25" name="PA_MH_Others_3"/>
          <p:cNvSpPr txBox="1"/>
          <p:nvPr>
            <p:custDataLst>
              <p:tags r:id="rId2"/>
            </p:custDataLst>
          </p:nvPr>
        </p:nvSpPr>
        <p:spPr>
          <a:xfrm>
            <a:off x="2043204" y="2057401"/>
            <a:ext cx="1435100" cy="27559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目</a:t>
            </a:r>
            <a:endParaRPr lang="en-US" altLang="zh-CN" sz="6600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  <a:p>
            <a:pPr algn="ctr"/>
            <a:r>
              <a:rPr lang="zh-CN" altLang="en-US" sz="6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录</a:t>
            </a:r>
          </a:p>
        </p:txBody>
      </p:sp>
      <p:sp>
        <p:nvSpPr>
          <p:cNvPr id="26" name="PA_MH_Others_4"/>
          <p:cNvSpPr txBox="1"/>
          <p:nvPr>
            <p:custDataLst>
              <p:tags r:id="rId3"/>
            </p:custDataLst>
          </p:nvPr>
        </p:nvSpPr>
        <p:spPr>
          <a:xfrm rot="5400000">
            <a:off x="224816" y="3107361"/>
            <a:ext cx="36934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3200" spc="400" dirty="0">
                <a:solidFill>
                  <a:schemeClr val="accent4">
                    <a:lumMod val="40000"/>
                    <a:lumOff val="6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CONTENTS</a:t>
            </a:r>
            <a:endParaRPr lang="zh-CN" altLang="en-US" sz="3200" spc="400" dirty="0">
              <a:solidFill>
                <a:schemeClr val="accent4">
                  <a:lumMod val="40000"/>
                  <a:lumOff val="60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6997"/>
            <a:ext cx="6857999" cy="12192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5794" b="9508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882"/>
          <a:stretch>
            <a:fillRect/>
          </a:stretch>
        </p:blipFill>
        <p:spPr>
          <a:xfrm>
            <a:off x="-1" y="1740065"/>
            <a:ext cx="6945746" cy="5117939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308821" y="2447083"/>
            <a:ext cx="4105520" cy="800856"/>
            <a:chOff x="6213199" y="2635764"/>
            <a:chExt cx="4105520" cy="800856"/>
          </a:xfrm>
        </p:grpSpPr>
        <p:sp>
          <p:nvSpPr>
            <p:cNvPr id="8" name="MH_Title"/>
            <p:cNvSpPr/>
            <p:nvPr>
              <p:custDataLst>
                <p:tags r:id="rId7"/>
              </p:custDataLst>
            </p:nvPr>
          </p:nvSpPr>
          <p:spPr>
            <a:xfrm>
              <a:off x="6314354" y="2635764"/>
              <a:ext cx="4004365" cy="8008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0" bIns="0" rtlCol="0" anchor="ctr">
              <a:normAutofit/>
            </a:bodyPr>
            <a:lstStyle/>
            <a:p>
              <a:pPr algn="ctr"/>
              <a:r>
                <a:rPr lang="zh-CN" altLang="en-US" sz="3200" spc="600" dirty="0">
                  <a:solidFill>
                    <a:schemeClr val="accent3">
                      <a:lumMod val="7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商业价值</a:t>
              </a:r>
            </a:p>
          </p:txBody>
        </p:sp>
        <p:sp>
          <p:nvSpPr>
            <p:cNvPr id="9" name="MH_Others_2"/>
            <p:cNvSpPr/>
            <p:nvPr>
              <p:custDataLst>
                <p:tags r:id="rId8"/>
              </p:custDataLst>
            </p:nvPr>
          </p:nvSpPr>
          <p:spPr>
            <a:xfrm>
              <a:off x="6213199" y="2635764"/>
              <a:ext cx="101154" cy="800856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</p:grpSp>
      <p:grpSp>
        <p:nvGrpSpPr>
          <p:cNvPr id="10" name="PA_组合 1"/>
          <p:cNvGrpSpPr/>
          <p:nvPr>
            <p:custDataLst>
              <p:tags r:id="rId2"/>
            </p:custDataLst>
          </p:nvPr>
        </p:nvGrpSpPr>
        <p:grpSpPr>
          <a:xfrm>
            <a:off x="6513619" y="1952502"/>
            <a:ext cx="693340" cy="1799543"/>
            <a:chOff x="5417997" y="2141183"/>
            <a:chExt cx="693340" cy="1799543"/>
          </a:xfrm>
        </p:grpSpPr>
        <p:sp>
          <p:nvSpPr>
            <p:cNvPr id="11" name="MH_Others_1"/>
            <p:cNvSpPr/>
            <p:nvPr>
              <p:custDataLst>
                <p:tags r:id="rId3"/>
              </p:custDataLst>
            </p:nvPr>
          </p:nvSpPr>
          <p:spPr>
            <a:xfrm>
              <a:off x="5417997" y="2689522"/>
              <a:ext cx="693340" cy="693340"/>
            </a:xfrm>
            <a:prstGeom prst="ellipse">
              <a:avLst/>
            </a:prstGeom>
            <a:noFill/>
            <a:ln w="31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  <p:sp>
          <p:nvSpPr>
            <p:cNvPr id="17" name="MH_Number"/>
            <p:cNvSpPr/>
            <p:nvPr>
              <p:custDataLst>
                <p:tags r:id="rId4"/>
              </p:custDataLst>
            </p:nvPr>
          </p:nvSpPr>
          <p:spPr>
            <a:xfrm>
              <a:off x="5524024" y="2770659"/>
              <a:ext cx="495300" cy="531336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4</a:t>
              </a:r>
              <a:endParaRPr lang="zh-CN" altLang="en-US" sz="3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  <p:sp>
          <p:nvSpPr>
            <p:cNvPr id="18" name="MH_Others_3"/>
            <p:cNvSpPr/>
            <p:nvPr>
              <p:custDataLst>
                <p:tags r:id="rId5"/>
              </p:custDataLst>
            </p:nvPr>
          </p:nvSpPr>
          <p:spPr>
            <a:xfrm>
              <a:off x="5422485" y="2141183"/>
              <a:ext cx="688852" cy="47485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第</a:t>
              </a:r>
            </a:p>
          </p:txBody>
        </p:sp>
        <p:sp>
          <p:nvSpPr>
            <p:cNvPr id="19" name="MH_Others_4"/>
            <p:cNvSpPr/>
            <p:nvPr>
              <p:custDataLst>
                <p:tags r:id="rId6"/>
              </p:custDataLst>
            </p:nvPr>
          </p:nvSpPr>
          <p:spPr>
            <a:xfrm>
              <a:off x="5422485" y="3465868"/>
              <a:ext cx="688852" cy="47485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章</a:t>
              </a:r>
              <a:endParaRPr lang="zh-CN" altLang="en-US" sz="2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4960" y="248922"/>
            <a:ext cx="284480" cy="518156"/>
            <a:chOff x="690880" y="391162"/>
            <a:chExt cx="284480" cy="518156"/>
          </a:xfrm>
        </p:grpSpPr>
        <p:grpSp>
          <p:nvGrpSpPr>
            <p:cNvPr id="3" name="组合 2"/>
            <p:cNvGrpSpPr/>
            <p:nvPr/>
          </p:nvGrpSpPr>
          <p:grpSpPr>
            <a:xfrm>
              <a:off x="690880" y="528320"/>
              <a:ext cx="284480" cy="380998"/>
              <a:chOff x="1930400" y="528320"/>
              <a:chExt cx="284480" cy="38099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930400" y="528320"/>
                <a:ext cx="284480" cy="2438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 flipV="1">
                <a:off x="1930400" y="843280"/>
                <a:ext cx="284480" cy="660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 flipV="1">
              <a:off x="690880" y="391162"/>
              <a:ext cx="284480" cy="660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09955" y="248920"/>
            <a:ext cx="4973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商业价值</a:t>
            </a:r>
            <a:r>
              <a:rPr lang="en-US" altLang="zh-CN" sz="28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-</a:t>
            </a:r>
            <a:r>
              <a:rPr lang="zh-CN" altLang="en-US" sz="24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消费目标人群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673100" y="2216785"/>
            <a:ext cx="10845800" cy="2217420"/>
            <a:chOff x="1035" y="2943"/>
            <a:chExt cx="17080" cy="3492"/>
          </a:xfrm>
        </p:grpSpPr>
        <p:grpSp>
          <p:nvGrpSpPr>
            <p:cNvPr id="8" name="24364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1035" y="2943"/>
              <a:ext cx="17080" cy="3493"/>
              <a:chOff x="673100" y="1258316"/>
              <a:chExt cx="10845800" cy="2218138"/>
            </a:xfrm>
          </p:grpSpPr>
          <p:cxnSp>
            <p:nvCxnSpPr>
              <p:cNvPr id="9" name="直接连接符 8"/>
              <p:cNvCxnSpPr>
                <a:stCxn id="11" idx="6"/>
                <a:endCxn id="13" idx="2"/>
              </p:cNvCxnSpPr>
              <p:nvPr/>
            </p:nvCxnSpPr>
            <p:spPr>
              <a:xfrm>
                <a:off x="2467868" y="2286428"/>
                <a:ext cx="162194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îśḷíḍè"/>
              <p:cNvSpPr/>
              <p:nvPr/>
            </p:nvSpPr>
            <p:spPr>
              <a:xfrm>
                <a:off x="3157174" y="2164027"/>
                <a:ext cx="243328" cy="2448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algn="ctr"/>
                <a:endParaRPr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1" name="iśḷîḋe"/>
              <p:cNvSpPr/>
              <p:nvPr/>
            </p:nvSpPr>
            <p:spPr>
              <a:xfrm>
                <a:off x="1272647" y="1688819"/>
                <a:ext cx="1195221" cy="119521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2" name="ïṣḻíḑè"/>
              <p:cNvSpPr/>
              <p:nvPr/>
            </p:nvSpPr>
            <p:spPr>
              <a:xfrm>
                <a:off x="6906971" y="1688819"/>
                <a:ext cx="1195221" cy="119521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3" name="îṧḷiḋè"/>
              <p:cNvSpPr/>
              <p:nvPr/>
            </p:nvSpPr>
            <p:spPr>
              <a:xfrm>
                <a:off x="4089809" y="1688819"/>
                <a:ext cx="1195221" cy="119521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14" name="išlíďe"/>
              <p:cNvSpPr/>
              <p:nvPr/>
            </p:nvSpPr>
            <p:spPr>
              <a:xfrm>
                <a:off x="9724133" y="1688819"/>
                <a:ext cx="1195221" cy="119521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cxnSp>
            <p:nvCxnSpPr>
              <p:cNvPr id="16" name="直接连接符 15"/>
              <p:cNvCxnSpPr>
                <a:stCxn id="13" idx="6"/>
                <a:endCxn id="12" idx="2"/>
              </p:cNvCxnSpPr>
              <p:nvPr/>
            </p:nvCxnSpPr>
            <p:spPr>
              <a:xfrm>
                <a:off x="5285030" y="2286428"/>
                <a:ext cx="162194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12" idx="6"/>
                <a:endCxn id="14" idx="2"/>
              </p:cNvCxnSpPr>
              <p:nvPr/>
            </p:nvCxnSpPr>
            <p:spPr>
              <a:xfrm>
                <a:off x="8102192" y="2286428"/>
                <a:ext cx="162194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ïṡḷíḓé"/>
              <p:cNvSpPr/>
              <p:nvPr/>
            </p:nvSpPr>
            <p:spPr>
              <a:xfrm>
                <a:off x="8791499" y="2164027"/>
                <a:ext cx="243328" cy="2448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algn="ctr"/>
                <a:endParaRPr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0" name="iŝľíďe"/>
              <p:cNvSpPr/>
              <p:nvPr/>
            </p:nvSpPr>
            <p:spPr bwMode="auto">
              <a:xfrm>
                <a:off x="4403032" y="1995611"/>
                <a:ext cx="568774" cy="553418"/>
              </a:xfrm>
              <a:custGeom>
                <a:avLst/>
                <a:gdLst>
                  <a:gd name="connsiteX0" fmla="*/ 273512 w 601147"/>
                  <a:gd name="connsiteY0" fmla="*/ 584635 h 584917"/>
                  <a:gd name="connsiteX1" fmla="*/ 273513 w 601147"/>
                  <a:gd name="connsiteY1" fmla="*/ 584635 h 584917"/>
                  <a:gd name="connsiteX2" fmla="*/ 273583 w 601147"/>
                  <a:gd name="connsiteY2" fmla="*/ 584635 h 584917"/>
                  <a:gd name="connsiteX3" fmla="*/ 273583 w 601147"/>
                  <a:gd name="connsiteY3" fmla="*/ 584917 h 584917"/>
                  <a:gd name="connsiteX4" fmla="*/ 273512 w 601147"/>
                  <a:gd name="connsiteY4" fmla="*/ 584917 h 584917"/>
                  <a:gd name="connsiteX5" fmla="*/ 509977 w 601147"/>
                  <a:gd name="connsiteY5" fmla="*/ 386927 h 584917"/>
                  <a:gd name="connsiteX6" fmla="*/ 441599 w 601147"/>
                  <a:gd name="connsiteY6" fmla="*/ 411333 h 584917"/>
                  <a:gd name="connsiteX7" fmla="*/ 441599 w 601147"/>
                  <a:gd name="connsiteY7" fmla="*/ 471114 h 584917"/>
                  <a:gd name="connsiteX8" fmla="*/ 509977 w 601147"/>
                  <a:gd name="connsiteY8" fmla="*/ 558592 h 584917"/>
                  <a:gd name="connsiteX9" fmla="*/ 509977 w 601147"/>
                  <a:gd name="connsiteY9" fmla="*/ 356214 h 584917"/>
                  <a:gd name="connsiteX10" fmla="*/ 601147 w 601147"/>
                  <a:gd name="connsiteY10" fmla="*/ 385008 h 584917"/>
                  <a:gd name="connsiteX11" fmla="*/ 601147 w 601147"/>
                  <a:gd name="connsiteY11" fmla="*/ 471114 h 584917"/>
                  <a:gd name="connsiteX12" fmla="*/ 509977 w 601147"/>
                  <a:gd name="connsiteY12" fmla="*/ 584917 h 584917"/>
                  <a:gd name="connsiteX13" fmla="*/ 418806 w 601147"/>
                  <a:gd name="connsiteY13" fmla="*/ 471114 h 584917"/>
                  <a:gd name="connsiteX14" fmla="*/ 418806 w 601147"/>
                  <a:gd name="connsiteY14" fmla="*/ 385008 h 584917"/>
                  <a:gd name="connsiteX15" fmla="*/ 509977 w 601147"/>
                  <a:gd name="connsiteY15" fmla="*/ 356214 h 584917"/>
                  <a:gd name="connsiteX16" fmla="*/ 273513 w 601147"/>
                  <a:gd name="connsiteY16" fmla="*/ 0 h 584917"/>
                  <a:gd name="connsiteX17" fmla="*/ 424549 w 601147"/>
                  <a:gd name="connsiteY17" fmla="*/ 150820 h 584917"/>
                  <a:gd name="connsiteX18" fmla="*/ 341067 w 601147"/>
                  <a:gd name="connsiteY18" fmla="*/ 308771 h 584917"/>
                  <a:gd name="connsiteX19" fmla="*/ 453383 w 601147"/>
                  <a:gd name="connsiteY19" fmla="*/ 364163 h 584917"/>
                  <a:gd name="connsiteX20" fmla="*/ 427570 w 601147"/>
                  <a:gd name="connsiteY20" fmla="*/ 363889 h 584917"/>
                  <a:gd name="connsiteX21" fmla="*/ 395989 w 601147"/>
                  <a:gd name="connsiteY21" fmla="*/ 351000 h 584917"/>
                  <a:gd name="connsiteX22" fmla="*/ 395989 w 601147"/>
                  <a:gd name="connsiteY22" fmla="*/ 471108 h 584917"/>
                  <a:gd name="connsiteX23" fmla="*/ 449264 w 601147"/>
                  <a:gd name="connsiteY23" fmla="*/ 570376 h 584917"/>
                  <a:gd name="connsiteX24" fmla="*/ 273513 w 601147"/>
                  <a:gd name="connsiteY24" fmla="*/ 584635 h 584917"/>
                  <a:gd name="connsiteX25" fmla="*/ 350129 w 601147"/>
                  <a:gd name="connsiteY25" fmla="*/ 508402 h 584917"/>
                  <a:gd name="connsiteX26" fmla="*/ 285595 w 601147"/>
                  <a:gd name="connsiteY26" fmla="*/ 352646 h 584917"/>
                  <a:gd name="connsiteX27" fmla="*/ 286419 w 601147"/>
                  <a:gd name="connsiteY27" fmla="*/ 352646 h 584917"/>
                  <a:gd name="connsiteX28" fmla="*/ 311409 w 601147"/>
                  <a:gd name="connsiteY28" fmla="*/ 323853 h 584917"/>
                  <a:gd name="connsiteX29" fmla="*/ 273513 w 601147"/>
                  <a:gd name="connsiteY29" fmla="*/ 330708 h 584917"/>
                  <a:gd name="connsiteX30" fmla="*/ 235616 w 601147"/>
                  <a:gd name="connsiteY30" fmla="*/ 323853 h 584917"/>
                  <a:gd name="connsiteX31" fmla="*/ 260880 w 601147"/>
                  <a:gd name="connsiteY31" fmla="*/ 352646 h 584917"/>
                  <a:gd name="connsiteX32" fmla="*/ 261430 w 601147"/>
                  <a:gd name="connsiteY32" fmla="*/ 352646 h 584917"/>
                  <a:gd name="connsiteX33" fmla="*/ 196896 w 601147"/>
                  <a:gd name="connsiteY33" fmla="*/ 508402 h 584917"/>
                  <a:gd name="connsiteX34" fmla="*/ 273513 w 601147"/>
                  <a:gd name="connsiteY34" fmla="*/ 584635 h 584917"/>
                  <a:gd name="connsiteX35" fmla="*/ 0 w 601147"/>
                  <a:gd name="connsiteY35" fmla="*/ 517451 h 584917"/>
                  <a:gd name="connsiteX36" fmla="*/ 205958 w 601147"/>
                  <a:gd name="connsiteY36" fmla="*/ 308771 h 584917"/>
                  <a:gd name="connsiteX37" fmla="*/ 122476 w 601147"/>
                  <a:gd name="connsiteY37" fmla="*/ 150820 h 584917"/>
                  <a:gd name="connsiteX38" fmla="*/ 273513 w 601147"/>
                  <a:gd name="connsiteY38" fmla="*/ 0 h 584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01147" h="584917">
                    <a:moveTo>
                      <a:pt x="273512" y="584635"/>
                    </a:moveTo>
                    <a:lnTo>
                      <a:pt x="273513" y="584635"/>
                    </a:lnTo>
                    <a:lnTo>
                      <a:pt x="273583" y="584635"/>
                    </a:lnTo>
                    <a:lnTo>
                      <a:pt x="273583" y="584917"/>
                    </a:lnTo>
                    <a:lnTo>
                      <a:pt x="273512" y="584917"/>
                    </a:lnTo>
                    <a:close/>
                    <a:moveTo>
                      <a:pt x="509977" y="386927"/>
                    </a:moveTo>
                    <a:cubicBezTo>
                      <a:pt x="484163" y="406671"/>
                      <a:pt x="459448" y="411333"/>
                      <a:pt x="441599" y="411333"/>
                    </a:cubicBezTo>
                    <a:lnTo>
                      <a:pt x="441599" y="471114"/>
                    </a:lnTo>
                    <a:cubicBezTo>
                      <a:pt x="441599" y="509505"/>
                      <a:pt x="484438" y="543235"/>
                      <a:pt x="509977" y="558592"/>
                    </a:cubicBezTo>
                    <a:close/>
                    <a:moveTo>
                      <a:pt x="509977" y="356214"/>
                    </a:moveTo>
                    <a:cubicBezTo>
                      <a:pt x="555562" y="403929"/>
                      <a:pt x="601147" y="385008"/>
                      <a:pt x="601147" y="385008"/>
                    </a:cubicBezTo>
                    <a:lnTo>
                      <a:pt x="601147" y="471114"/>
                    </a:lnTo>
                    <a:cubicBezTo>
                      <a:pt x="601147" y="539396"/>
                      <a:pt x="509977" y="584917"/>
                      <a:pt x="509977" y="584917"/>
                    </a:cubicBezTo>
                    <a:cubicBezTo>
                      <a:pt x="509977" y="584917"/>
                      <a:pt x="418806" y="539396"/>
                      <a:pt x="418806" y="471114"/>
                    </a:cubicBezTo>
                    <a:lnTo>
                      <a:pt x="418806" y="385008"/>
                    </a:lnTo>
                    <a:cubicBezTo>
                      <a:pt x="418806" y="385008"/>
                      <a:pt x="464391" y="403929"/>
                      <a:pt x="509977" y="356214"/>
                    </a:cubicBezTo>
                    <a:close/>
                    <a:moveTo>
                      <a:pt x="273513" y="0"/>
                    </a:moveTo>
                    <a:cubicBezTo>
                      <a:pt x="356994" y="0"/>
                      <a:pt x="424549" y="67458"/>
                      <a:pt x="424549" y="150820"/>
                    </a:cubicBezTo>
                    <a:cubicBezTo>
                      <a:pt x="424549" y="210052"/>
                      <a:pt x="390497" y="275590"/>
                      <a:pt x="341067" y="308771"/>
                    </a:cubicBezTo>
                    <a:cubicBezTo>
                      <a:pt x="383357" y="319465"/>
                      <a:pt x="421528" y="339483"/>
                      <a:pt x="453383" y="364163"/>
                    </a:cubicBezTo>
                    <a:cubicBezTo>
                      <a:pt x="438280" y="367454"/>
                      <a:pt x="427570" y="363889"/>
                      <a:pt x="427570" y="363889"/>
                    </a:cubicBezTo>
                    <a:lnTo>
                      <a:pt x="395989" y="351000"/>
                    </a:lnTo>
                    <a:lnTo>
                      <a:pt x="395989" y="471108"/>
                    </a:lnTo>
                    <a:cubicBezTo>
                      <a:pt x="395989" y="513338"/>
                      <a:pt x="422901" y="547341"/>
                      <a:pt x="449264" y="570376"/>
                    </a:cubicBezTo>
                    <a:cubicBezTo>
                      <a:pt x="399559" y="579973"/>
                      <a:pt x="336673" y="584635"/>
                      <a:pt x="273513" y="584635"/>
                    </a:cubicBezTo>
                    <a:lnTo>
                      <a:pt x="350129" y="508402"/>
                    </a:lnTo>
                    <a:lnTo>
                      <a:pt x="285595" y="352646"/>
                    </a:lnTo>
                    <a:lnTo>
                      <a:pt x="286419" y="352646"/>
                    </a:lnTo>
                    <a:lnTo>
                      <a:pt x="311409" y="323853"/>
                    </a:lnTo>
                    <a:cubicBezTo>
                      <a:pt x="299326" y="328240"/>
                      <a:pt x="286694" y="330708"/>
                      <a:pt x="273513" y="330708"/>
                    </a:cubicBezTo>
                    <a:cubicBezTo>
                      <a:pt x="260331" y="330708"/>
                      <a:pt x="247699" y="328240"/>
                      <a:pt x="235616" y="323853"/>
                    </a:cubicBezTo>
                    <a:lnTo>
                      <a:pt x="260880" y="352646"/>
                    </a:lnTo>
                    <a:lnTo>
                      <a:pt x="261430" y="352646"/>
                    </a:lnTo>
                    <a:lnTo>
                      <a:pt x="196896" y="508402"/>
                    </a:lnTo>
                    <a:lnTo>
                      <a:pt x="273513" y="584635"/>
                    </a:lnTo>
                    <a:cubicBezTo>
                      <a:pt x="136756" y="584635"/>
                      <a:pt x="0" y="562423"/>
                      <a:pt x="0" y="517451"/>
                    </a:cubicBezTo>
                    <a:cubicBezTo>
                      <a:pt x="0" y="441218"/>
                      <a:pt x="87601" y="338661"/>
                      <a:pt x="205958" y="308771"/>
                    </a:cubicBezTo>
                    <a:cubicBezTo>
                      <a:pt x="156528" y="275590"/>
                      <a:pt x="122476" y="210052"/>
                      <a:pt x="122476" y="150820"/>
                    </a:cubicBezTo>
                    <a:cubicBezTo>
                      <a:pt x="122476" y="67458"/>
                      <a:pt x="190031" y="0"/>
                      <a:pt x="2735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2" name="išḻiḓê"/>
              <p:cNvSpPr/>
              <p:nvPr/>
            </p:nvSpPr>
            <p:spPr bwMode="auto">
              <a:xfrm>
                <a:off x="10037356" y="2050459"/>
                <a:ext cx="568774" cy="471936"/>
              </a:xfrm>
              <a:custGeom>
                <a:avLst/>
                <a:gdLst>
                  <a:gd name="T0" fmla="*/ 2077 w 4154"/>
                  <a:gd name="T1" fmla="*/ 0 h 3452"/>
                  <a:gd name="T2" fmla="*/ 0 w 4154"/>
                  <a:gd name="T3" fmla="*/ 2077 h 3452"/>
                  <a:gd name="T4" fmla="*/ 471 w 4154"/>
                  <a:gd name="T5" fmla="*/ 3394 h 3452"/>
                  <a:gd name="T6" fmla="*/ 1388 w 4154"/>
                  <a:gd name="T7" fmla="*/ 2578 h 3452"/>
                  <a:gd name="T8" fmla="*/ 2077 w 4154"/>
                  <a:gd name="T9" fmla="*/ 2856 h 3452"/>
                  <a:gd name="T10" fmla="*/ 2753 w 4154"/>
                  <a:gd name="T11" fmla="*/ 2590 h 3452"/>
                  <a:gd name="T12" fmla="*/ 3633 w 4154"/>
                  <a:gd name="T13" fmla="*/ 3452 h 3452"/>
                  <a:gd name="T14" fmla="*/ 4154 w 4154"/>
                  <a:gd name="T15" fmla="*/ 2077 h 3452"/>
                  <a:gd name="T16" fmla="*/ 2077 w 4154"/>
                  <a:gd name="T17" fmla="*/ 0 h 3452"/>
                  <a:gd name="T18" fmla="*/ 2077 w 4154"/>
                  <a:gd name="T19" fmla="*/ 2610 h 3452"/>
                  <a:gd name="T20" fmla="*/ 1708 w 4154"/>
                  <a:gd name="T21" fmla="*/ 2510 h 3452"/>
                  <a:gd name="T22" fmla="*/ 1257 w 4154"/>
                  <a:gd name="T23" fmla="*/ 1688 h 3452"/>
                  <a:gd name="T24" fmla="*/ 2077 w 4154"/>
                  <a:gd name="T25" fmla="*/ 765 h 3452"/>
                  <a:gd name="T26" fmla="*/ 2897 w 4154"/>
                  <a:gd name="T27" fmla="*/ 1688 h 3452"/>
                  <a:gd name="T28" fmla="*/ 2433 w 4154"/>
                  <a:gd name="T29" fmla="*/ 2517 h 3452"/>
                  <a:gd name="T30" fmla="*/ 2077 w 4154"/>
                  <a:gd name="T31" fmla="*/ 2610 h 3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54" h="3452">
                    <a:moveTo>
                      <a:pt x="2077" y="0"/>
                    </a:moveTo>
                    <a:cubicBezTo>
                      <a:pt x="930" y="0"/>
                      <a:pt x="0" y="930"/>
                      <a:pt x="0" y="2077"/>
                    </a:cubicBezTo>
                    <a:cubicBezTo>
                      <a:pt x="0" y="2577"/>
                      <a:pt x="177" y="3035"/>
                      <a:pt x="471" y="3394"/>
                    </a:cubicBezTo>
                    <a:cubicBezTo>
                      <a:pt x="516" y="3030"/>
                      <a:pt x="879" y="2723"/>
                      <a:pt x="1388" y="2578"/>
                    </a:cubicBezTo>
                    <a:cubicBezTo>
                      <a:pt x="1574" y="2751"/>
                      <a:pt x="1814" y="2856"/>
                      <a:pt x="2077" y="2856"/>
                    </a:cubicBezTo>
                    <a:cubicBezTo>
                      <a:pt x="2333" y="2856"/>
                      <a:pt x="2569" y="2756"/>
                      <a:pt x="2753" y="2590"/>
                    </a:cubicBezTo>
                    <a:cubicBezTo>
                      <a:pt x="3266" y="2748"/>
                      <a:pt x="3621" y="3074"/>
                      <a:pt x="3633" y="3452"/>
                    </a:cubicBezTo>
                    <a:cubicBezTo>
                      <a:pt x="3957" y="3086"/>
                      <a:pt x="4154" y="2604"/>
                      <a:pt x="4154" y="2077"/>
                    </a:cubicBezTo>
                    <a:cubicBezTo>
                      <a:pt x="4154" y="930"/>
                      <a:pt x="3224" y="0"/>
                      <a:pt x="2077" y="0"/>
                    </a:cubicBezTo>
                    <a:close/>
                    <a:moveTo>
                      <a:pt x="2077" y="2610"/>
                    </a:moveTo>
                    <a:cubicBezTo>
                      <a:pt x="1944" y="2610"/>
                      <a:pt x="1819" y="2573"/>
                      <a:pt x="1708" y="2510"/>
                    </a:cubicBezTo>
                    <a:cubicBezTo>
                      <a:pt x="1441" y="2358"/>
                      <a:pt x="1257" y="2047"/>
                      <a:pt x="1257" y="1688"/>
                    </a:cubicBezTo>
                    <a:cubicBezTo>
                      <a:pt x="1257" y="1179"/>
                      <a:pt x="1625" y="765"/>
                      <a:pt x="2077" y="765"/>
                    </a:cubicBezTo>
                    <a:cubicBezTo>
                      <a:pt x="2529" y="765"/>
                      <a:pt x="2897" y="1179"/>
                      <a:pt x="2897" y="1688"/>
                    </a:cubicBezTo>
                    <a:cubicBezTo>
                      <a:pt x="2897" y="2053"/>
                      <a:pt x="2707" y="2368"/>
                      <a:pt x="2433" y="2517"/>
                    </a:cubicBezTo>
                    <a:cubicBezTo>
                      <a:pt x="2325" y="2576"/>
                      <a:pt x="2205" y="2610"/>
                      <a:pt x="2077" y="26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23" name="îSḻiḍé"/>
              <p:cNvSpPr/>
              <p:nvPr/>
            </p:nvSpPr>
            <p:spPr>
              <a:xfrm>
                <a:off x="1208846" y="1258316"/>
                <a:ext cx="1322822" cy="402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>
                  <a:buSzPct val="25000"/>
                </a:pPr>
                <a:r>
                  <a:rPr lang="zh-CN" altLang="en-US" sz="1600" b="1" i="1" u="sng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论文作者</a:t>
                </a:r>
              </a:p>
            </p:txBody>
          </p:sp>
          <p:sp>
            <p:nvSpPr>
              <p:cNvPr id="24" name="îślïḋé"/>
              <p:cNvSpPr/>
              <p:nvPr/>
            </p:nvSpPr>
            <p:spPr>
              <a:xfrm>
                <a:off x="4026008" y="1258316"/>
                <a:ext cx="1322822" cy="402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>
                  <a:buSzPct val="25000"/>
                </a:pPr>
                <a:r>
                  <a:rPr lang="zh-CN" altLang="en-US" sz="1600" b="1" i="1" u="sng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论文作者</a:t>
                </a:r>
              </a:p>
            </p:txBody>
          </p:sp>
          <p:sp>
            <p:nvSpPr>
              <p:cNvPr id="25" name="îsḻíḑe"/>
              <p:cNvSpPr/>
              <p:nvPr/>
            </p:nvSpPr>
            <p:spPr>
              <a:xfrm>
                <a:off x="6843170" y="1258316"/>
                <a:ext cx="1322822" cy="402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>
                  <a:buSzPct val="25000"/>
                </a:pPr>
                <a:r>
                  <a:rPr lang="zh-CN" altLang="en-US" sz="1600" b="1" i="1" u="sng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阅读者</a:t>
                </a:r>
              </a:p>
            </p:txBody>
          </p:sp>
          <p:sp>
            <p:nvSpPr>
              <p:cNvPr id="26" name="íšlíḍe"/>
              <p:cNvSpPr/>
              <p:nvPr/>
            </p:nvSpPr>
            <p:spPr>
              <a:xfrm>
                <a:off x="9660332" y="1258316"/>
                <a:ext cx="1322822" cy="402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>
                  <a:buSzPct val="25000"/>
                </a:pPr>
                <a:r>
                  <a:rPr lang="zh-CN" altLang="en-US" sz="1600" b="1" i="1" u="sng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阅读者</a:t>
                </a:r>
              </a:p>
            </p:txBody>
          </p:sp>
          <p:sp>
            <p:nvSpPr>
              <p:cNvPr id="28" name="îŝḷíḍe"/>
              <p:cNvSpPr txBox="1"/>
              <p:nvPr/>
            </p:nvSpPr>
            <p:spPr bwMode="auto">
              <a:xfrm>
                <a:off x="673100" y="3034649"/>
                <a:ext cx="2394314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申请发表</a:t>
                </a:r>
              </a:p>
            </p:txBody>
          </p:sp>
          <p:sp>
            <p:nvSpPr>
              <p:cNvPr id="30" name="ïṧļîḍê"/>
              <p:cNvSpPr txBox="1"/>
              <p:nvPr/>
            </p:nvSpPr>
            <p:spPr bwMode="auto">
              <a:xfrm>
                <a:off x="3490262" y="3034649"/>
                <a:ext cx="2394314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竞标审核者</a:t>
                </a:r>
              </a:p>
            </p:txBody>
          </p:sp>
          <p:sp>
            <p:nvSpPr>
              <p:cNvPr id="32" name="îśļïḋé"/>
              <p:cNvSpPr txBox="1"/>
              <p:nvPr/>
            </p:nvSpPr>
            <p:spPr bwMode="auto">
              <a:xfrm>
                <a:off x="6307424" y="3034649"/>
                <a:ext cx="2394314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付费下载</a:t>
                </a:r>
              </a:p>
            </p:txBody>
          </p:sp>
          <p:sp>
            <p:nvSpPr>
              <p:cNvPr id="34" name="ïṡḷïḍè"/>
              <p:cNvSpPr txBox="1"/>
              <p:nvPr/>
            </p:nvSpPr>
            <p:spPr bwMode="auto">
              <a:xfrm>
                <a:off x="9124586" y="3034649"/>
                <a:ext cx="2394314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打赏</a:t>
                </a:r>
              </a:p>
            </p:txBody>
          </p:sp>
        </p:grpSp>
        <p:sp>
          <p:nvSpPr>
            <p:cNvPr id="43" name="iŝľíďe"/>
            <p:cNvSpPr/>
            <p:nvPr/>
          </p:nvSpPr>
          <p:spPr bwMode="auto">
            <a:xfrm>
              <a:off x="2521" y="4124"/>
              <a:ext cx="896" cy="872"/>
            </a:xfrm>
            <a:custGeom>
              <a:avLst/>
              <a:gdLst>
                <a:gd name="connsiteX0" fmla="*/ 273512 w 601147"/>
                <a:gd name="connsiteY0" fmla="*/ 584635 h 584917"/>
                <a:gd name="connsiteX1" fmla="*/ 273513 w 601147"/>
                <a:gd name="connsiteY1" fmla="*/ 584635 h 584917"/>
                <a:gd name="connsiteX2" fmla="*/ 273583 w 601147"/>
                <a:gd name="connsiteY2" fmla="*/ 584635 h 584917"/>
                <a:gd name="connsiteX3" fmla="*/ 273583 w 601147"/>
                <a:gd name="connsiteY3" fmla="*/ 584917 h 584917"/>
                <a:gd name="connsiteX4" fmla="*/ 273512 w 601147"/>
                <a:gd name="connsiteY4" fmla="*/ 584917 h 584917"/>
                <a:gd name="connsiteX5" fmla="*/ 509977 w 601147"/>
                <a:gd name="connsiteY5" fmla="*/ 386927 h 584917"/>
                <a:gd name="connsiteX6" fmla="*/ 441599 w 601147"/>
                <a:gd name="connsiteY6" fmla="*/ 411333 h 584917"/>
                <a:gd name="connsiteX7" fmla="*/ 441599 w 601147"/>
                <a:gd name="connsiteY7" fmla="*/ 471114 h 584917"/>
                <a:gd name="connsiteX8" fmla="*/ 509977 w 601147"/>
                <a:gd name="connsiteY8" fmla="*/ 558592 h 584917"/>
                <a:gd name="connsiteX9" fmla="*/ 509977 w 601147"/>
                <a:gd name="connsiteY9" fmla="*/ 356214 h 584917"/>
                <a:gd name="connsiteX10" fmla="*/ 601147 w 601147"/>
                <a:gd name="connsiteY10" fmla="*/ 385008 h 584917"/>
                <a:gd name="connsiteX11" fmla="*/ 601147 w 601147"/>
                <a:gd name="connsiteY11" fmla="*/ 471114 h 584917"/>
                <a:gd name="connsiteX12" fmla="*/ 509977 w 601147"/>
                <a:gd name="connsiteY12" fmla="*/ 584917 h 584917"/>
                <a:gd name="connsiteX13" fmla="*/ 418806 w 601147"/>
                <a:gd name="connsiteY13" fmla="*/ 471114 h 584917"/>
                <a:gd name="connsiteX14" fmla="*/ 418806 w 601147"/>
                <a:gd name="connsiteY14" fmla="*/ 385008 h 584917"/>
                <a:gd name="connsiteX15" fmla="*/ 509977 w 601147"/>
                <a:gd name="connsiteY15" fmla="*/ 356214 h 584917"/>
                <a:gd name="connsiteX16" fmla="*/ 273513 w 601147"/>
                <a:gd name="connsiteY16" fmla="*/ 0 h 584917"/>
                <a:gd name="connsiteX17" fmla="*/ 424549 w 601147"/>
                <a:gd name="connsiteY17" fmla="*/ 150820 h 584917"/>
                <a:gd name="connsiteX18" fmla="*/ 341067 w 601147"/>
                <a:gd name="connsiteY18" fmla="*/ 308771 h 584917"/>
                <a:gd name="connsiteX19" fmla="*/ 453383 w 601147"/>
                <a:gd name="connsiteY19" fmla="*/ 364163 h 584917"/>
                <a:gd name="connsiteX20" fmla="*/ 427570 w 601147"/>
                <a:gd name="connsiteY20" fmla="*/ 363889 h 584917"/>
                <a:gd name="connsiteX21" fmla="*/ 395989 w 601147"/>
                <a:gd name="connsiteY21" fmla="*/ 351000 h 584917"/>
                <a:gd name="connsiteX22" fmla="*/ 395989 w 601147"/>
                <a:gd name="connsiteY22" fmla="*/ 471108 h 584917"/>
                <a:gd name="connsiteX23" fmla="*/ 449264 w 601147"/>
                <a:gd name="connsiteY23" fmla="*/ 570376 h 584917"/>
                <a:gd name="connsiteX24" fmla="*/ 273513 w 601147"/>
                <a:gd name="connsiteY24" fmla="*/ 584635 h 584917"/>
                <a:gd name="connsiteX25" fmla="*/ 350129 w 601147"/>
                <a:gd name="connsiteY25" fmla="*/ 508402 h 584917"/>
                <a:gd name="connsiteX26" fmla="*/ 285595 w 601147"/>
                <a:gd name="connsiteY26" fmla="*/ 352646 h 584917"/>
                <a:gd name="connsiteX27" fmla="*/ 286419 w 601147"/>
                <a:gd name="connsiteY27" fmla="*/ 352646 h 584917"/>
                <a:gd name="connsiteX28" fmla="*/ 311409 w 601147"/>
                <a:gd name="connsiteY28" fmla="*/ 323853 h 584917"/>
                <a:gd name="connsiteX29" fmla="*/ 273513 w 601147"/>
                <a:gd name="connsiteY29" fmla="*/ 330708 h 584917"/>
                <a:gd name="connsiteX30" fmla="*/ 235616 w 601147"/>
                <a:gd name="connsiteY30" fmla="*/ 323853 h 584917"/>
                <a:gd name="connsiteX31" fmla="*/ 260880 w 601147"/>
                <a:gd name="connsiteY31" fmla="*/ 352646 h 584917"/>
                <a:gd name="connsiteX32" fmla="*/ 261430 w 601147"/>
                <a:gd name="connsiteY32" fmla="*/ 352646 h 584917"/>
                <a:gd name="connsiteX33" fmla="*/ 196896 w 601147"/>
                <a:gd name="connsiteY33" fmla="*/ 508402 h 584917"/>
                <a:gd name="connsiteX34" fmla="*/ 273513 w 601147"/>
                <a:gd name="connsiteY34" fmla="*/ 584635 h 584917"/>
                <a:gd name="connsiteX35" fmla="*/ 0 w 601147"/>
                <a:gd name="connsiteY35" fmla="*/ 517451 h 584917"/>
                <a:gd name="connsiteX36" fmla="*/ 205958 w 601147"/>
                <a:gd name="connsiteY36" fmla="*/ 308771 h 584917"/>
                <a:gd name="connsiteX37" fmla="*/ 122476 w 601147"/>
                <a:gd name="connsiteY37" fmla="*/ 150820 h 584917"/>
                <a:gd name="connsiteX38" fmla="*/ 273513 w 601147"/>
                <a:gd name="connsiteY38" fmla="*/ 0 h 584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01147" h="584917">
                  <a:moveTo>
                    <a:pt x="273512" y="584635"/>
                  </a:moveTo>
                  <a:lnTo>
                    <a:pt x="273513" y="584635"/>
                  </a:lnTo>
                  <a:lnTo>
                    <a:pt x="273583" y="584635"/>
                  </a:lnTo>
                  <a:lnTo>
                    <a:pt x="273583" y="584917"/>
                  </a:lnTo>
                  <a:lnTo>
                    <a:pt x="273512" y="584917"/>
                  </a:lnTo>
                  <a:close/>
                  <a:moveTo>
                    <a:pt x="509977" y="386927"/>
                  </a:moveTo>
                  <a:cubicBezTo>
                    <a:pt x="484163" y="406671"/>
                    <a:pt x="459448" y="411333"/>
                    <a:pt x="441599" y="411333"/>
                  </a:cubicBezTo>
                  <a:lnTo>
                    <a:pt x="441599" y="471114"/>
                  </a:lnTo>
                  <a:cubicBezTo>
                    <a:pt x="441599" y="509505"/>
                    <a:pt x="484438" y="543235"/>
                    <a:pt x="509977" y="558592"/>
                  </a:cubicBezTo>
                  <a:close/>
                  <a:moveTo>
                    <a:pt x="509977" y="356214"/>
                  </a:moveTo>
                  <a:cubicBezTo>
                    <a:pt x="555562" y="403929"/>
                    <a:pt x="601147" y="385008"/>
                    <a:pt x="601147" y="385008"/>
                  </a:cubicBezTo>
                  <a:lnTo>
                    <a:pt x="601147" y="471114"/>
                  </a:lnTo>
                  <a:cubicBezTo>
                    <a:pt x="601147" y="539396"/>
                    <a:pt x="509977" y="584917"/>
                    <a:pt x="509977" y="584917"/>
                  </a:cubicBezTo>
                  <a:cubicBezTo>
                    <a:pt x="509977" y="584917"/>
                    <a:pt x="418806" y="539396"/>
                    <a:pt x="418806" y="471114"/>
                  </a:cubicBezTo>
                  <a:lnTo>
                    <a:pt x="418806" y="385008"/>
                  </a:lnTo>
                  <a:cubicBezTo>
                    <a:pt x="418806" y="385008"/>
                    <a:pt x="464391" y="403929"/>
                    <a:pt x="509977" y="356214"/>
                  </a:cubicBezTo>
                  <a:close/>
                  <a:moveTo>
                    <a:pt x="273513" y="0"/>
                  </a:moveTo>
                  <a:cubicBezTo>
                    <a:pt x="356994" y="0"/>
                    <a:pt x="424549" y="67458"/>
                    <a:pt x="424549" y="150820"/>
                  </a:cubicBezTo>
                  <a:cubicBezTo>
                    <a:pt x="424549" y="210052"/>
                    <a:pt x="390497" y="275590"/>
                    <a:pt x="341067" y="308771"/>
                  </a:cubicBezTo>
                  <a:cubicBezTo>
                    <a:pt x="383357" y="319465"/>
                    <a:pt x="421528" y="339483"/>
                    <a:pt x="453383" y="364163"/>
                  </a:cubicBezTo>
                  <a:cubicBezTo>
                    <a:pt x="438280" y="367454"/>
                    <a:pt x="427570" y="363889"/>
                    <a:pt x="427570" y="363889"/>
                  </a:cubicBezTo>
                  <a:lnTo>
                    <a:pt x="395989" y="351000"/>
                  </a:lnTo>
                  <a:lnTo>
                    <a:pt x="395989" y="471108"/>
                  </a:lnTo>
                  <a:cubicBezTo>
                    <a:pt x="395989" y="513338"/>
                    <a:pt x="422901" y="547341"/>
                    <a:pt x="449264" y="570376"/>
                  </a:cubicBezTo>
                  <a:cubicBezTo>
                    <a:pt x="399559" y="579973"/>
                    <a:pt x="336673" y="584635"/>
                    <a:pt x="273513" y="584635"/>
                  </a:cubicBezTo>
                  <a:lnTo>
                    <a:pt x="350129" y="508402"/>
                  </a:lnTo>
                  <a:lnTo>
                    <a:pt x="285595" y="352646"/>
                  </a:lnTo>
                  <a:lnTo>
                    <a:pt x="286419" y="352646"/>
                  </a:lnTo>
                  <a:lnTo>
                    <a:pt x="311409" y="323853"/>
                  </a:lnTo>
                  <a:cubicBezTo>
                    <a:pt x="299326" y="328240"/>
                    <a:pt x="286694" y="330708"/>
                    <a:pt x="273513" y="330708"/>
                  </a:cubicBezTo>
                  <a:cubicBezTo>
                    <a:pt x="260331" y="330708"/>
                    <a:pt x="247699" y="328240"/>
                    <a:pt x="235616" y="323853"/>
                  </a:cubicBezTo>
                  <a:lnTo>
                    <a:pt x="260880" y="352646"/>
                  </a:lnTo>
                  <a:lnTo>
                    <a:pt x="261430" y="352646"/>
                  </a:lnTo>
                  <a:lnTo>
                    <a:pt x="196896" y="508402"/>
                  </a:lnTo>
                  <a:lnTo>
                    <a:pt x="273513" y="584635"/>
                  </a:lnTo>
                  <a:cubicBezTo>
                    <a:pt x="136756" y="584635"/>
                    <a:pt x="0" y="562423"/>
                    <a:pt x="0" y="517451"/>
                  </a:cubicBezTo>
                  <a:cubicBezTo>
                    <a:pt x="0" y="441218"/>
                    <a:pt x="87601" y="338661"/>
                    <a:pt x="205958" y="308771"/>
                  </a:cubicBezTo>
                  <a:cubicBezTo>
                    <a:pt x="156528" y="275590"/>
                    <a:pt x="122476" y="210052"/>
                    <a:pt x="122476" y="150820"/>
                  </a:cubicBezTo>
                  <a:cubicBezTo>
                    <a:pt x="122476" y="67458"/>
                    <a:pt x="190031" y="0"/>
                    <a:pt x="273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44" name="išḻiḓê"/>
            <p:cNvSpPr/>
            <p:nvPr/>
          </p:nvSpPr>
          <p:spPr bwMode="auto">
            <a:xfrm>
              <a:off x="11394" y="4190"/>
              <a:ext cx="896" cy="743"/>
            </a:xfrm>
            <a:custGeom>
              <a:avLst/>
              <a:gdLst>
                <a:gd name="T0" fmla="*/ 2077 w 4154"/>
                <a:gd name="T1" fmla="*/ 0 h 3452"/>
                <a:gd name="T2" fmla="*/ 0 w 4154"/>
                <a:gd name="T3" fmla="*/ 2077 h 3452"/>
                <a:gd name="T4" fmla="*/ 471 w 4154"/>
                <a:gd name="T5" fmla="*/ 3394 h 3452"/>
                <a:gd name="T6" fmla="*/ 1388 w 4154"/>
                <a:gd name="T7" fmla="*/ 2578 h 3452"/>
                <a:gd name="T8" fmla="*/ 2077 w 4154"/>
                <a:gd name="T9" fmla="*/ 2856 h 3452"/>
                <a:gd name="T10" fmla="*/ 2753 w 4154"/>
                <a:gd name="T11" fmla="*/ 2590 h 3452"/>
                <a:gd name="T12" fmla="*/ 3633 w 4154"/>
                <a:gd name="T13" fmla="*/ 3452 h 3452"/>
                <a:gd name="T14" fmla="*/ 4154 w 4154"/>
                <a:gd name="T15" fmla="*/ 2077 h 3452"/>
                <a:gd name="T16" fmla="*/ 2077 w 4154"/>
                <a:gd name="T17" fmla="*/ 0 h 3452"/>
                <a:gd name="T18" fmla="*/ 2077 w 4154"/>
                <a:gd name="T19" fmla="*/ 2610 h 3452"/>
                <a:gd name="T20" fmla="*/ 1708 w 4154"/>
                <a:gd name="T21" fmla="*/ 2510 h 3452"/>
                <a:gd name="T22" fmla="*/ 1257 w 4154"/>
                <a:gd name="T23" fmla="*/ 1688 h 3452"/>
                <a:gd name="T24" fmla="*/ 2077 w 4154"/>
                <a:gd name="T25" fmla="*/ 765 h 3452"/>
                <a:gd name="T26" fmla="*/ 2897 w 4154"/>
                <a:gd name="T27" fmla="*/ 1688 h 3452"/>
                <a:gd name="T28" fmla="*/ 2433 w 4154"/>
                <a:gd name="T29" fmla="*/ 2517 h 3452"/>
                <a:gd name="T30" fmla="*/ 2077 w 4154"/>
                <a:gd name="T31" fmla="*/ 2610 h 3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54" h="3452">
                  <a:moveTo>
                    <a:pt x="2077" y="0"/>
                  </a:moveTo>
                  <a:cubicBezTo>
                    <a:pt x="930" y="0"/>
                    <a:pt x="0" y="930"/>
                    <a:pt x="0" y="2077"/>
                  </a:cubicBezTo>
                  <a:cubicBezTo>
                    <a:pt x="0" y="2577"/>
                    <a:pt x="177" y="3035"/>
                    <a:pt x="471" y="3394"/>
                  </a:cubicBezTo>
                  <a:cubicBezTo>
                    <a:pt x="516" y="3030"/>
                    <a:pt x="879" y="2723"/>
                    <a:pt x="1388" y="2578"/>
                  </a:cubicBezTo>
                  <a:cubicBezTo>
                    <a:pt x="1574" y="2751"/>
                    <a:pt x="1814" y="2856"/>
                    <a:pt x="2077" y="2856"/>
                  </a:cubicBezTo>
                  <a:cubicBezTo>
                    <a:pt x="2333" y="2856"/>
                    <a:pt x="2569" y="2756"/>
                    <a:pt x="2753" y="2590"/>
                  </a:cubicBezTo>
                  <a:cubicBezTo>
                    <a:pt x="3266" y="2748"/>
                    <a:pt x="3621" y="3074"/>
                    <a:pt x="3633" y="3452"/>
                  </a:cubicBezTo>
                  <a:cubicBezTo>
                    <a:pt x="3957" y="3086"/>
                    <a:pt x="4154" y="2604"/>
                    <a:pt x="4154" y="2077"/>
                  </a:cubicBezTo>
                  <a:cubicBezTo>
                    <a:pt x="4154" y="930"/>
                    <a:pt x="3224" y="0"/>
                    <a:pt x="2077" y="0"/>
                  </a:cubicBezTo>
                  <a:close/>
                  <a:moveTo>
                    <a:pt x="2077" y="2610"/>
                  </a:moveTo>
                  <a:cubicBezTo>
                    <a:pt x="1944" y="2610"/>
                    <a:pt x="1819" y="2573"/>
                    <a:pt x="1708" y="2510"/>
                  </a:cubicBezTo>
                  <a:cubicBezTo>
                    <a:pt x="1441" y="2358"/>
                    <a:pt x="1257" y="2047"/>
                    <a:pt x="1257" y="1688"/>
                  </a:cubicBezTo>
                  <a:cubicBezTo>
                    <a:pt x="1257" y="1179"/>
                    <a:pt x="1625" y="765"/>
                    <a:pt x="2077" y="765"/>
                  </a:cubicBezTo>
                  <a:cubicBezTo>
                    <a:pt x="2529" y="765"/>
                    <a:pt x="2897" y="1179"/>
                    <a:pt x="2897" y="1688"/>
                  </a:cubicBezTo>
                  <a:cubicBezTo>
                    <a:pt x="2897" y="2053"/>
                    <a:pt x="2707" y="2368"/>
                    <a:pt x="2433" y="2517"/>
                  </a:cubicBezTo>
                  <a:cubicBezTo>
                    <a:pt x="2325" y="2576"/>
                    <a:pt x="2205" y="2610"/>
                    <a:pt x="2077" y="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</p:spTree>
  </p:cSld>
  <p:clrMapOvr>
    <a:masterClrMapping/>
  </p:clrMapOvr>
  <p:transition spd="slow" advTm="3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4960" y="248922"/>
            <a:ext cx="284480" cy="518156"/>
            <a:chOff x="690880" y="391162"/>
            <a:chExt cx="284480" cy="518156"/>
          </a:xfrm>
        </p:grpSpPr>
        <p:grpSp>
          <p:nvGrpSpPr>
            <p:cNvPr id="3" name="组合 2"/>
            <p:cNvGrpSpPr/>
            <p:nvPr/>
          </p:nvGrpSpPr>
          <p:grpSpPr>
            <a:xfrm>
              <a:off x="690880" y="528320"/>
              <a:ext cx="284480" cy="380998"/>
              <a:chOff x="1930400" y="528320"/>
              <a:chExt cx="284480" cy="38099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930400" y="528320"/>
                <a:ext cx="284480" cy="2438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 flipV="1">
                <a:off x="1930400" y="843280"/>
                <a:ext cx="284480" cy="660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 flipV="1">
              <a:off x="690880" y="391162"/>
              <a:ext cx="284480" cy="660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63600" y="248922"/>
            <a:ext cx="4375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商业价值</a:t>
            </a:r>
            <a:r>
              <a:rPr lang="en-US" altLang="zh-CN" sz="28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-</a:t>
            </a:r>
            <a:r>
              <a:rPr lang="zh-CN" altLang="en-US" sz="24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盈利模式</a:t>
            </a:r>
          </a:p>
        </p:txBody>
      </p:sp>
      <p:grpSp>
        <p:nvGrpSpPr>
          <p:cNvPr id="8" name="24120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73100" y="1306993"/>
            <a:ext cx="10847388" cy="5638002"/>
            <a:chOff x="673100" y="1097443"/>
            <a:chExt cx="10847388" cy="5638002"/>
          </a:xfrm>
        </p:grpSpPr>
        <p:sp>
          <p:nvSpPr>
            <p:cNvPr id="9" name="íš1ïḓe"/>
            <p:cNvSpPr/>
            <p:nvPr/>
          </p:nvSpPr>
          <p:spPr>
            <a:xfrm>
              <a:off x="4194629" y="1737179"/>
              <a:ext cx="3802742" cy="3802742"/>
            </a:xfrm>
            <a:prstGeom prst="ellipse">
              <a:avLst/>
            </a:prstGeom>
            <a:noFill/>
            <a:ln w="508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b="1" i="1" dirty="0">
                <a:solidFill>
                  <a:schemeClr val="tx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0" name="ïSḻiḋe"/>
            <p:cNvSpPr/>
            <p:nvPr/>
          </p:nvSpPr>
          <p:spPr bwMode="auto">
            <a:xfrm>
              <a:off x="5684272" y="1333500"/>
              <a:ext cx="823456" cy="8256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rmAutofit/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1" name="iSliḑe"/>
            <p:cNvSpPr/>
            <p:nvPr/>
          </p:nvSpPr>
          <p:spPr bwMode="auto">
            <a:xfrm>
              <a:off x="5684272" y="5117966"/>
              <a:ext cx="823456" cy="82563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rmAutofit/>
            </a:bodyPr>
            <a:lstStyle/>
            <a:p>
              <a:pPr algn="ctr"/>
              <a:endParaRPr lang="en-US" sz="3200" dirty="0">
                <a:solidFill>
                  <a:srgbClr val="FFFFFF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cxnSp>
          <p:nvCxnSpPr>
            <p:cNvPr id="12" name="直接连接符 11"/>
            <p:cNvCxnSpPr>
              <a:stCxn id="15" idx="0"/>
              <a:endCxn id="10" idx="4"/>
            </p:cNvCxnSpPr>
            <p:nvPr/>
          </p:nvCxnSpPr>
          <p:spPr>
            <a:xfrm flipV="1">
              <a:off x="6096000" y="2159134"/>
              <a:ext cx="0" cy="72467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15" idx="4"/>
              <a:endCxn id="11" idx="0"/>
            </p:cNvCxnSpPr>
            <p:nvPr/>
          </p:nvCxnSpPr>
          <p:spPr>
            <a:xfrm>
              <a:off x="6096000" y="4393293"/>
              <a:ext cx="0" cy="72467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15" idx="2"/>
              <a:endCxn id="37" idx="6"/>
            </p:cNvCxnSpPr>
            <p:nvPr/>
          </p:nvCxnSpPr>
          <p:spPr>
            <a:xfrm flipH="1">
              <a:off x="4675999" y="3638550"/>
              <a:ext cx="66525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íşḷîḑe"/>
            <p:cNvSpPr/>
            <p:nvPr/>
          </p:nvSpPr>
          <p:spPr>
            <a:xfrm>
              <a:off x="5341257" y="2883807"/>
              <a:ext cx="1509486" cy="1509486"/>
            </a:xfrm>
            <a:prstGeom prst="ellipse">
              <a:avLst/>
            </a:prstGeom>
            <a:noFill/>
            <a:ln w="508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zh-CN" altLang="en-US" b="1" i="1" dirty="0">
                  <a:solidFill>
                    <a:schemeClr val="tx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标题</a:t>
              </a:r>
              <a:endParaRPr lang="en-US" b="1" i="1" dirty="0">
                <a:solidFill>
                  <a:schemeClr val="tx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6" name="î$1îḓé"/>
            <p:cNvSpPr/>
            <p:nvPr/>
          </p:nvSpPr>
          <p:spPr bwMode="auto">
            <a:xfrm>
              <a:off x="5885217" y="1569718"/>
              <a:ext cx="421566" cy="353198"/>
            </a:xfrm>
            <a:custGeom>
              <a:avLst/>
              <a:gdLst>
                <a:gd name="connsiteX0" fmla="*/ 552739 w 609615"/>
                <a:gd name="connsiteY0" fmla="*/ 397213 h 510753"/>
                <a:gd name="connsiteX1" fmla="*/ 609615 w 609615"/>
                <a:gd name="connsiteY1" fmla="*/ 453983 h 510753"/>
                <a:gd name="connsiteX2" fmla="*/ 552739 w 609615"/>
                <a:gd name="connsiteY2" fmla="*/ 510753 h 510753"/>
                <a:gd name="connsiteX3" fmla="*/ 495863 w 609615"/>
                <a:gd name="connsiteY3" fmla="*/ 453983 h 510753"/>
                <a:gd name="connsiteX4" fmla="*/ 552739 w 609615"/>
                <a:gd name="connsiteY4" fmla="*/ 397213 h 510753"/>
                <a:gd name="connsiteX5" fmla="*/ 547870 w 609615"/>
                <a:gd name="connsiteY5" fmla="*/ 198571 h 510753"/>
                <a:gd name="connsiteX6" fmla="*/ 604746 w 609615"/>
                <a:gd name="connsiteY6" fmla="*/ 255341 h 510753"/>
                <a:gd name="connsiteX7" fmla="*/ 547870 w 609615"/>
                <a:gd name="connsiteY7" fmla="*/ 312111 h 510753"/>
                <a:gd name="connsiteX8" fmla="*/ 490994 w 609615"/>
                <a:gd name="connsiteY8" fmla="*/ 255341 h 510753"/>
                <a:gd name="connsiteX9" fmla="*/ 547870 w 609615"/>
                <a:gd name="connsiteY9" fmla="*/ 198571 h 510753"/>
                <a:gd name="connsiteX10" fmla="*/ 119644 w 609615"/>
                <a:gd name="connsiteY10" fmla="*/ 191797 h 510753"/>
                <a:gd name="connsiteX11" fmla="*/ 127891 w 609615"/>
                <a:gd name="connsiteY11" fmla="*/ 196674 h 510753"/>
                <a:gd name="connsiteX12" fmla="*/ 121502 w 609615"/>
                <a:gd name="connsiteY12" fmla="*/ 203292 h 510753"/>
                <a:gd name="connsiteX13" fmla="*/ 129982 w 609615"/>
                <a:gd name="connsiteY13" fmla="*/ 212233 h 510753"/>
                <a:gd name="connsiteX14" fmla="*/ 122664 w 609615"/>
                <a:gd name="connsiteY14" fmla="*/ 226050 h 510753"/>
                <a:gd name="connsiteX15" fmla="*/ 115462 w 609615"/>
                <a:gd name="connsiteY15" fmla="*/ 225702 h 510753"/>
                <a:gd name="connsiteX16" fmla="*/ 109306 w 609615"/>
                <a:gd name="connsiteY16" fmla="*/ 211652 h 510753"/>
                <a:gd name="connsiteX17" fmla="*/ 117669 w 609615"/>
                <a:gd name="connsiteY17" fmla="*/ 203176 h 510753"/>
                <a:gd name="connsiteX18" fmla="*/ 111513 w 609615"/>
                <a:gd name="connsiteY18" fmla="*/ 196441 h 510753"/>
                <a:gd name="connsiteX19" fmla="*/ 88250 w 609615"/>
                <a:gd name="connsiteY19" fmla="*/ 191374 h 510753"/>
                <a:gd name="connsiteX20" fmla="*/ 111272 w 609615"/>
                <a:gd name="connsiteY20" fmla="*/ 231774 h 510753"/>
                <a:gd name="connsiteX21" fmla="*/ 119760 w 609615"/>
                <a:gd name="connsiteY21" fmla="*/ 238160 h 510753"/>
                <a:gd name="connsiteX22" fmla="*/ 128364 w 609615"/>
                <a:gd name="connsiteY22" fmla="*/ 231891 h 510753"/>
                <a:gd name="connsiteX23" fmla="*/ 152316 w 609615"/>
                <a:gd name="connsiteY23" fmla="*/ 191490 h 510753"/>
                <a:gd name="connsiteX24" fmla="*/ 195918 w 609615"/>
                <a:gd name="connsiteY24" fmla="*/ 193812 h 510753"/>
                <a:gd name="connsiteX25" fmla="*/ 228241 w 609615"/>
                <a:gd name="connsiteY25" fmla="*/ 204725 h 510753"/>
                <a:gd name="connsiteX26" fmla="*/ 239287 w 609615"/>
                <a:gd name="connsiteY26" fmla="*/ 236302 h 510753"/>
                <a:gd name="connsiteX27" fmla="*/ 239287 w 609615"/>
                <a:gd name="connsiteY27" fmla="*/ 249653 h 510753"/>
                <a:gd name="connsiteX28" fmla="*/ 183360 w 609615"/>
                <a:gd name="connsiteY28" fmla="*/ 461987 h 510753"/>
                <a:gd name="connsiteX29" fmla="*/ 132433 w 609615"/>
                <a:gd name="connsiteY29" fmla="*/ 501227 h 510753"/>
                <a:gd name="connsiteX30" fmla="*/ 122085 w 609615"/>
                <a:gd name="connsiteY30" fmla="*/ 501227 h 510753"/>
                <a:gd name="connsiteX31" fmla="*/ 68949 w 609615"/>
                <a:gd name="connsiteY31" fmla="*/ 462568 h 510753"/>
                <a:gd name="connsiteX32" fmla="*/ 0 w 609615"/>
                <a:gd name="connsiteY32" fmla="*/ 249769 h 510753"/>
                <a:gd name="connsiteX33" fmla="*/ 0 w 609615"/>
                <a:gd name="connsiteY33" fmla="*/ 236302 h 510753"/>
                <a:gd name="connsiteX34" fmla="*/ 11046 w 609615"/>
                <a:gd name="connsiteY34" fmla="*/ 204725 h 510753"/>
                <a:gd name="connsiteX35" fmla="*/ 43369 w 609615"/>
                <a:gd name="connsiteY35" fmla="*/ 193812 h 510753"/>
                <a:gd name="connsiteX36" fmla="*/ 138106 w 609615"/>
                <a:gd name="connsiteY36" fmla="*/ 151894 h 510753"/>
                <a:gd name="connsiteX37" fmla="*/ 143448 w 609615"/>
                <a:gd name="connsiteY37" fmla="*/ 154218 h 510753"/>
                <a:gd name="connsiteX38" fmla="*/ 141125 w 609615"/>
                <a:gd name="connsiteY38" fmla="*/ 159679 h 510753"/>
                <a:gd name="connsiteX39" fmla="*/ 118014 w 609615"/>
                <a:gd name="connsiteY39" fmla="*/ 164559 h 510753"/>
                <a:gd name="connsiteX40" fmla="*/ 98271 w 609615"/>
                <a:gd name="connsiteY40" fmla="*/ 158982 h 510753"/>
                <a:gd name="connsiteX41" fmla="*/ 97691 w 609615"/>
                <a:gd name="connsiteY41" fmla="*/ 153172 h 510753"/>
                <a:gd name="connsiteX42" fmla="*/ 103497 w 609615"/>
                <a:gd name="connsiteY42" fmla="*/ 152591 h 510753"/>
                <a:gd name="connsiteX43" fmla="*/ 138106 w 609615"/>
                <a:gd name="connsiteY43" fmla="*/ 151894 h 510753"/>
                <a:gd name="connsiteX44" fmla="*/ 139648 w 609615"/>
                <a:gd name="connsiteY44" fmla="*/ 119739 h 510753"/>
                <a:gd name="connsiteX45" fmla="*/ 149316 w 609615"/>
                <a:gd name="connsiteY45" fmla="*/ 134921 h 510753"/>
                <a:gd name="connsiteX46" fmla="*/ 129981 w 609615"/>
                <a:gd name="connsiteY46" fmla="*/ 134921 h 510753"/>
                <a:gd name="connsiteX47" fmla="*/ 139648 w 609615"/>
                <a:gd name="connsiteY47" fmla="*/ 119739 h 510753"/>
                <a:gd name="connsiteX48" fmla="*/ 91170 w 609615"/>
                <a:gd name="connsiteY48" fmla="*/ 119739 h 510753"/>
                <a:gd name="connsiteX49" fmla="*/ 100838 w 609615"/>
                <a:gd name="connsiteY49" fmla="*/ 134921 h 510753"/>
                <a:gd name="connsiteX50" fmla="*/ 81503 w 609615"/>
                <a:gd name="connsiteY50" fmla="*/ 134921 h 510753"/>
                <a:gd name="connsiteX51" fmla="*/ 91170 w 609615"/>
                <a:gd name="connsiteY51" fmla="*/ 119739 h 510753"/>
                <a:gd name="connsiteX52" fmla="*/ 95591 w 609615"/>
                <a:gd name="connsiteY52" fmla="*/ 95554 h 510753"/>
                <a:gd name="connsiteX53" fmla="*/ 67686 w 609615"/>
                <a:gd name="connsiteY53" fmla="*/ 130042 h 510753"/>
                <a:gd name="connsiteX54" fmla="*/ 67686 w 609615"/>
                <a:gd name="connsiteY54" fmla="*/ 157679 h 510753"/>
                <a:gd name="connsiteX55" fmla="*/ 84313 w 609615"/>
                <a:gd name="connsiteY55" fmla="*/ 174168 h 510753"/>
                <a:gd name="connsiteX56" fmla="*/ 153379 w 609615"/>
                <a:gd name="connsiteY56" fmla="*/ 174168 h 510753"/>
                <a:gd name="connsiteX57" fmla="*/ 169890 w 609615"/>
                <a:gd name="connsiteY57" fmla="*/ 157562 h 510753"/>
                <a:gd name="connsiteX58" fmla="*/ 169890 w 609615"/>
                <a:gd name="connsiteY58" fmla="*/ 112043 h 510753"/>
                <a:gd name="connsiteX59" fmla="*/ 100359 w 609615"/>
                <a:gd name="connsiteY59" fmla="*/ 95554 h 510753"/>
                <a:gd name="connsiteX60" fmla="*/ 305807 w 609615"/>
                <a:gd name="connsiteY60" fmla="*/ 35565 h 510753"/>
                <a:gd name="connsiteX61" fmla="*/ 415442 w 609615"/>
                <a:gd name="connsiteY61" fmla="*/ 35565 h 510753"/>
                <a:gd name="connsiteX62" fmla="*/ 433695 w 609615"/>
                <a:gd name="connsiteY62" fmla="*/ 53792 h 510753"/>
                <a:gd name="connsiteX63" fmla="*/ 415442 w 609615"/>
                <a:gd name="connsiteY63" fmla="*/ 72018 h 510753"/>
                <a:gd name="connsiteX64" fmla="*/ 324060 w 609615"/>
                <a:gd name="connsiteY64" fmla="*/ 72018 h 510753"/>
                <a:gd name="connsiteX65" fmla="*/ 324060 w 609615"/>
                <a:gd name="connsiteY65" fmla="*/ 237103 h 510753"/>
                <a:gd name="connsiteX66" fmla="*/ 415442 w 609615"/>
                <a:gd name="connsiteY66" fmla="*/ 237103 h 510753"/>
                <a:gd name="connsiteX67" fmla="*/ 433695 w 609615"/>
                <a:gd name="connsiteY67" fmla="*/ 255330 h 510753"/>
                <a:gd name="connsiteX68" fmla="*/ 415442 w 609615"/>
                <a:gd name="connsiteY68" fmla="*/ 273556 h 510753"/>
                <a:gd name="connsiteX69" fmla="*/ 324060 w 609615"/>
                <a:gd name="connsiteY69" fmla="*/ 273556 h 510753"/>
                <a:gd name="connsiteX70" fmla="*/ 324060 w 609615"/>
                <a:gd name="connsiteY70" fmla="*/ 469290 h 510753"/>
                <a:gd name="connsiteX71" fmla="*/ 415442 w 609615"/>
                <a:gd name="connsiteY71" fmla="*/ 469290 h 510753"/>
                <a:gd name="connsiteX72" fmla="*/ 433695 w 609615"/>
                <a:gd name="connsiteY72" fmla="*/ 487516 h 510753"/>
                <a:gd name="connsiteX73" fmla="*/ 415442 w 609615"/>
                <a:gd name="connsiteY73" fmla="*/ 505743 h 510753"/>
                <a:gd name="connsiteX74" fmla="*/ 305807 w 609615"/>
                <a:gd name="connsiteY74" fmla="*/ 505743 h 510753"/>
                <a:gd name="connsiteX75" fmla="*/ 287554 w 609615"/>
                <a:gd name="connsiteY75" fmla="*/ 487516 h 510753"/>
                <a:gd name="connsiteX76" fmla="*/ 287554 w 609615"/>
                <a:gd name="connsiteY76" fmla="*/ 53792 h 510753"/>
                <a:gd name="connsiteX77" fmla="*/ 305807 w 609615"/>
                <a:gd name="connsiteY77" fmla="*/ 35565 h 510753"/>
                <a:gd name="connsiteX78" fmla="*/ 117102 w 609615"/>
                <a:gd name="connsiteY78" fmla="*/ 32037 h 510753"/>
                <a:gd name="connsiteX79" fmla="*/ 179890 w 609615"/>
                <a:gd name="connsiteY79" fmla="*/ 108676 h 510753"/>
                <a:gd name="connsiteX80" fmla="*/ 178262 w 609615"/>
                <a:gd name="connsiteY80" fmla="*/ 109373 h 510753"/>
                <a:gd name="connsiteX81" fmla="*/ 178262 w 609615"/>
                <a:gd name="connsiteY81" fmla="*/ 157679 h 510753"/>
                <a:gd name="connsiteX82" fmla="*/ 153379 w 609615"/>
                <a:gd name="connsiteY82" fmla="*/ 182412 h 510753"/>
                <a:gd name="connsiteX83" fmla="*/ 84313 w 609615"/>
                <a:gd name="connsiteY83" fmla="*/ 182412 h 510753"/>
                <a:gd name="connsiteX84" fmla="*/ 59430 w 609615"/>
                <a:gd name="connsiteY84" fmla="*/ 157562 h 510753"/>
                <a:gd name="connsiteX85" fmla="*/ 59430 w 609615"/>
                <a:gd name="connsiteY85" fmla="*/ 133642 h 510753"/>
                <a:gd name="connsiteX86" fmla="*/ 55593 w 609615"/>
                <a:gd name="connsiteY86" fmla="*/ 134803 h 510753"/>
                <a:gd name="connsiteX87" fmla="*/ 117102 w 609615"/>
                <a:gd name="connsiteY87" fmla="*/ 32037 h 510753"/>
                <a:gd name="connsiteX88" fmla="*/ 543107 w 609615"/>
                <a:gd name="connsiteY88" fmla="*/ 0 h 510753"/>
                <a:gd name="connsiteX89" fmla="*/ 599948 w 609615"/>
                <a:gd name="connsiteY89" fmla="*/ 56770 h 510753"/>
                <a:gd name="connsiteX90" fmla="*/ 543107 w 609615"/>
                <a:gd name="connsiteY90" fmla="*/ 113540 h 510753"/>
                <a:gd name="connsiteX91" fmla="*/ 486266 w 609615"/>
                <a:gd name="connsiteY91" fmla="*/ 56770 h 510753"/>
                <a:gd name="connsiteX92" fmla="*/ 543107 w 609615"/>
                <a:gd name="connsiteY92" fmla="*/ 0 h 51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9615" h="510753">
                  <a:moveTo>
                    <a:pt x="552739" y="397213"/>
                  </a:moveTo>
                  <a:cubicBezTo>
                    <a:pt x="584151" y="397213"/>
                    <a:pt x="609615" y="422630"/>
                    <a:pt x="609615" y="453983"/>
                  </a:cubicBezTo>
                  <a:cubicBezTo>
                    <a:pt x="609615" y="485336"/>
                    <a:pt x="584151" y="510753"/>
                    <a:pt x="552739" y="510753"/>
                  </a:cubicBezTo>
                  <a:cubicBezTo>
                    <a:pt x="521327" y="510753"/>
                    <a:pt x="495863" y="485336"/>
                    <a:pt x="495863" y="453983"/>
                  </a:cubicBezTo>
                  <a:cubicBezTo>
                    <a:pt x="495863" y="422630"/>
                    <a:pt x="521327" y="397213"/>
                    <a:pt x="552739" y="397213"/>
                  </a:cubicBezTo>
                  <a:close/>
                  <a:moveTo>
                    <a:pt x="547870" y="198571"/>
                  </a:moveTo>
                  <a:cubicBezTo>
                    <a:pt x="579282" y="198571"/>
                    <a:pt x="604746" y="223988"/>
                    <a:pt x="604746" y="255341"/>
                  </a:cubicBezTo>
                  <a:cubicBezTo>
                    <a:pt x="604746" y="286694"/>
                    <a:pt x="579282" y="312111"/>
                    <a:pt x="547870" y="312111"/>
                  </a:cubicBezTo>
                  <a:cubicBezTo>
                    <a:pt x="516458" y="312111"/>
                    <a:pt x="490994" y="286694"/>
                    <a:pt x="490994" y="255341"/>
                  </a:cubicBezTo>
                  <a:cubicBezTo>
                    <a:pt x="490994" y="223988"/>
                    <a:pt x="516458" y="198571"/>
                    <a:pt x="547870" y="198571"/>
                  </a:cubicBezTo>
                  <a:close/>
                  <a:moveTo>
                    <a:pt x="119644" y="191797"/>
                  </a:moveTo>
                  <a:lnTo>
                    <a:pt x="127891" y="196674"/>
                  </a:lnTo>
                  <a:lnTo>
                    <a:pt x="121502" y="203292"/>
                  </a:lnTo>
                  <a:lnTo>
                    <a:pt x="129982" y="212233"/>
                  </a:lnTo>
                  <a:lnTo>
                    <a:pt x="122664" y="226050"/>
                  </a:lnTo>
                  <a:cubicBezTo>
                    <a:pt x="120573" y="230114"/>
                    <a:pt x="117321" y="229998"/>
                    <a:pt x="115462" y="225702"/>
                  </a:cubicBezTo>
                  <a:lnTo>
                    <a:pt x="109306" y="211652"/>
                  </a:lnTo>
                  <a:lnTo>
                    <a:pt x="117669" y="203176"/>
                  </a:lnTo>
                  <a:lnTo>
                    <a:pt x="111513" y="196441"/>
                  </a:lnTo>
                  <a:close/>
                  <a:moveTo>
                    <a:pt x="88250" y="191374"/>
                  </a:moveTo>
                  <a:lnTo>
                    <a:pt x="111272" y="231774"/>
                  </a:lnTo>
                  <a:cubicBezTo>
                    <a:pt x="113597" y="235954"/>
                    <a:pt x="116620" y="238160"/>
                    <a:pt x="119760" y="238160"/>
                  </a:cubicBezTo>
                  <a:cubicBezTo>
                    <a:pt x="123015" y="238160"/>
                    <a:pt x="126038" y="235954"/>
                    <a:pt x="128364" y="231891"/>
                  </a:cubicBezTo>
                  <a:lnTo>
                    <a:pt x="152316" y="191490"/>
                  </a:lnTo>
                  <a:lnTo>
                    <a:pt x="195918" y="193812"/>
                  </a:lnTo>
                  <a:cubicBezTo>
                    <a:pt x="207894" y="194392"/>
                    <a:pt x="222195" y="199268"/>
                    <a:pt x="228241" y="204725"/>
                  </a:cubicBezTo>
                  <a:cubicBezTo>
                    <a:pt x="234520" y="210297"/>
                    <a:pt x="239287" y="224112"/>
                    <a:pt x="239287" y="236302"/>
                  </a:cubicBezTo>
                  <a:lnTo>
                    <a:pt x="239287" y="249653"/>
                  </a:lnTo>
                  <a:lnTo>
                    <a:pt x="183360" y="461987"/>
                  </a:lnTo>
                  <a:cubicBezTo>
                    <a:pt x="177663" y="483581"/>
                    <a:pt x="154874" y="501227"/>
                    <a:pt x="132433" y="501227"/>
                  </a:cubicBezTo>
                  <a:lnTo>
                    <a:pt x="122085" y="501227"/>
                  </a:lnTo>
                  <a:cubicBezTo>
                    <a:pt x="99645" y="501227"/>
                    <a:pt x="75925" y="483929"/>
                    <a:pt x="68949" y="462568"/>
                  </a:cubicBezTo>
                  <a:lnTo>
                    <a:pt x="0" y="249769"/>
                  </a:lnTo>
                  <a:lnTo>
                    <a:pt x="0" y="236302"/>
                  </a:lnTo>
                  <a:cubicBezTo>
                    <a:pt x="0" y="224112"/>
                    <a:pt x="4883" y="210297"/>
                    <a:pt x="11046" y="204725"/>
                  </a:cubicBezTo>
                  <a:cubicBezTo>
                    <a:pt x="17208" y="199268"/>
                    <a:pt x="31393" y="194509"/>
                    <a:pt x="43369" y="193812"/>
                  </a:cubicBezTo>
                  <a:close/>
                  <a:moveTo>
                    <a:pt x="138106" y="151894"/>
                  </a:moveTo>
                  <a:cubicBezTo>
                    <a:pt x="140196" y="151081"/>
                    <a:pt x="142635" y="152127"/>
                    <a:pt x="143448" y="154218"/>
                  </a:cubicBezTo>
                  <a:cubicBezTo>
                    <a:pt x="144377" y="156426"/>
                    <a:pt x="143332" y="158866"/>
                    <a:pt x="141125" y="159679"/>
                  </a:cubicBezTo>
                  <a:cubicBezTo>
                    <a:pt x="131950" y="163281"/>
                    <a:pt x="124286" y="164559"/>
                    <a:pt x="118014" y="164559"/>
                  </a:cubicBezTo>
                  <a:cubicBezTo>
                    <a:pt x="105239" y="164559"/>
                    <a:pt x="98620" y="159330"/>
                    <a:pt x="98271" y="158982"/>
                  </a:cubicBezTo>
                  <a:cubicBezTo>
                    <a:pt x="96529" y="157588"/>
                    <a:pt x="96181" y="154915"/>
                    <a:pt x="97691" y="153172"/>
                  </a:cubicBezTo>
                  <a:cubicBezTo>
                    <a:pt x="99084" y="151430"/>
                    <a:pt x="101639" y="151081"/>
                    <a:pt x="103497" y="152591"/>
                  </a:cubicBezTo>
                  <a:cubicBezTo>
                    <a:pt x="103962" y="152940"/>
                    <a:pt x="114995" y="161073"/>
                    <a:pt x="138106" y="151894"/>
                  </a:cubicBezTo>
                  <a:close/>
                  <a:moveTo>
                    <a:pt x="139648" y="119739"/>
                  </a:moveTo>
                  <a:cubicBezTo>
                    <a:pt x="147918" y="120435"/>
                    <a:pt x="149316" y="134921"/>
                    <a:pt x="149316" y="134921"/>
                  </a:cubicBezTo>
                  <a:lnTo>
                    <a:pt x="129981" y="134921"/>
                  </a:lnTo>
                  <a:cubicBezTo>
                    <a:pt x="129981" y="134921"/>
                    <a:pt x="131379" y="119044"/>
                    <a:pt x="139648" y="119739"/>
                  </a:cubicBezTo>
                  <a:close/>
                  <a:moveTo>
                    <a:pt x="91170" y="119739"/>
                  </a:moveTo>
                  <a:cubicBezTo>
                    <a:pt x="99440" y="120435"/>
                    <a:pt x="100838" y="134921"/>
                    <a:pt x="100838" y="134921"/>
                  </a:cubicBezTo>
                  <a:lnTo>
                    <a:pt x="81503" y="134921"/>
                  </a:lnTo>
                  <a:cubicBezTo>
                    <a:pt x="81503" y="134921"/>
                    <a:pt x="82901" y="119044"/>
                    <a:pt x="91170" y="119739"/>
                  </a:cubicBezTo>
                  <a:close/>
                  <a:moveTo>
                    <a:pt x="95591" y="95554"/>
                  </a:moveTo>
                  <a:cubicBezTo>
                    <a:pt x="92685" y="103451"/>
                    <a:pt x="84429" y="120752"/>
                    <a:pt x="67686" y="130042"/>
                  </a:cubicBezTo>
                  <a:lnTo>
                    <a:pt x="67686" y="157679"/>
                  </a:lnTo>
                  <a:cubicBezTo>
                    <a:pt x="67686" y="166736"/>
                    <a:pt x="75127" y="174168"/>
                    <a:pt x="84313" y="174168"/>
                  </a:cubicBezTo>
                  <a:lnTo>
                    <a:pt x="153379" y="174168"/>
                  </a:lnTo>
                  <a:cubicBezTo>
                    <a:pt x="162449" y="174168"/>
                    <a:pt x="169890" y="166736"/>
                    <a:pt x="169890" y="157562"/>
                  </a:cubicBezTo>
                  <a:lnTo>
                    <a:pt x="169890" y="112043"/>
                  </a:lnTo>
                  <a:cubicBezTo>
                    <a:pt x="153961" y="116340"/>
                    <a:pt x="122102" y="120752"/>
                    <a:pt x="100359" y="95554"/>
                  </a:cubicBezTo>
                  <a:close/>
                  <a:moveTo>
                    <a:pt x="305807" y="35565"/>
                  </a:moveTo>
                  <a:lnTo>
                    <a:pt x="415442" y="35565"/>
                  </a:lnTo>
                  <a:cubicBezTo>
                    <a:pt x="425557" y="35565"/>
                    <a:pt x="433695" y="43692"/>
                    <a:pt x="433695" y="53792"/>
                  </a:cubicBezTo>
                  <a:cubicBezTo>
                    <a:pt x="433695" y="63892"/>
                    <a:pt x="425557" y="72018"/>
                    <a:pt x="415442" y="72018"/>
                  </a:cubicBezTo>
                  <a:lnTo>
                    <a:pt x="324060" y="72018"/>
                  </a:lnTo>
                  <a:lnTo>
                    <a:pt x="324060" y="237103"/>
                  </a:lnTo>
                  <a:lnTo>
                    <a:pt x="415442" y="237103"/>
                  </a:lnTo>
                  <a:cubicBezTo>
                    <a:pt x="425557" y="237103"/>
                    <a:pt x="433695" y="245346"/>
                    <a:pt x="433695" y="255330"/>
                  </a:cubicBezTo>
                  <a:cubicBezTo>
                    <a:pt x="433695" y="265430"/>
                    <a:pt x="425557" y="273556"/>
                    <a:pt x="415442" y="273556"/>
                  </a:cubicBezTo>
                  <a:lnTo>
                    <a:pt x="324060" y="273556"/>
                  </a:lnTo>
                  <a:lnTo>
                    <a:pt x="324060" y="469290"/>
                  </a:lnTo>
                  <a:lnTo>
                    <a:pt x="415442" y="469290"/>
                  </a:lnTo>
                  <a:cubicBezTo>
                    <a:pt x="425557" y="469290"/>
                    <a:pt x="433695" y="477416"/>
                    <a:pt x="433695" y="487516"/>
                  </a:cubicBezTo>
                  <a:cubicBezTo>
                    <a:pt x="433695" y="497617"/>
                    <a:pt x="425557" y="505743"/>
                    <a:pt x="415442" y="505743"/>
                  </a:cubicBezTo>
                  <a:lnTo>
                    <a:pt x="305807" y="505743"/>
                  </a:lnTo>
                  <a:cubicBezTo>
                    <a:pt x="295692" y="505743"/>
                    <a:pt x="287554" y="497617"/>
                    <a:pt x="287554" y="487516"/>
                  </a:cubicBezTo>
                  <a:lnTo>
                    <a:pt x="287554" y="53792"/>
                  </a:lnTo>
                  <a:cubicBezTo>
                    <a:pt x="287554" y="43692"/>
                    <a:pt x="295692" y="35565"/>
                    <a:pt x="305807" y="35565"/>
                  </a:cubicBezTo>
                  <a:close/>
                  <a:moveTo>
                    <a:pt x="117102" y="32037"/>
                  </a:moveTo>
                  <a:cubicBezTo>
                    <a:pt x="195819" y="32037"/>
                    <a:pt x="179890" y="108676"/>
                    <a:pt x="179890" y="108676"/>
                  </a:cubicBezTo>
                  <a:cubicBezTo>
                    <a:pt x="179890" y="108676"/>
                    <a:pt x="179308" y="108908"/>
                    <a:pt x="178262" y="109373"/>
                  </a:cubicBezTo>
                  <a:lnTo>
                    <a:pt x="178262" y="157679"/>
                  </a:lnTo>
                  <a:cubicBezTo>
                    <a:pt x="178262" y="171381"/>
                    <a:pt x="167099" y="182412"/>
                    <a:pt x="153379" y="182412"/>
                  </a:cubicBezTo>
                  <a:lnTo>
                    <a:pt x="84313" y="182412"/>
                  </a:lnTo>
                  <a:cubicBezTo>
                    <a:pt x="70593" y="182412"/>
                    <a:pt x="59430" y="171265"/>
                    <a:pt x="59430" y="157562"/>
                  </a:cubicBezTo>
                  <a:lnTo>
                    <a:pt x="59430" y="133642"/>
                  </a:lnTo>
                  <a:cubicBezTo>
                    <a:pt x="58151" y="134106"/>
                    <a:pt x="56872" y="134571"/>
                    <a:pt x="55593" y="134803"/>
                  </a:cubicBezTo>
                  <a:cubicBezTo>
                    <a:pt x="55593" y="134803"/>
                    <a:pt x="34083" y="32153"/>
                    <a:pt x="117102" y="32037"/>
                  </a:cubicBezTo>
                  <a:close/>
                  <a:moveTo>
                    <a:pt x="543107" y="0"/>
                  </a:moveTo>
                  <a:cubicBezTo>
                    <a:pt x="574499" y="0"/>
                    <a:pt x="599948" y="25417"/>
                    <a:pt x="599948" y="56770"/>
                  </a:cubicBezTo>
                  <a:cubicBezTo>
                    <a:pt x="599948" y="88123"/>
                    <a:pt x="574499" y="113540"/>
                    <a:pt x="543107" y="113540"/>
                  </a:cubicBezTo>
                  <a:cubicBezTo>
                    <a:pt x="511715" y="113540"/>
                    <a:pt x="486266" y="88123"/>
                    <a:pt x="486266" y="56770"/>
                  </a:cubicBezTo>
                  <a:cubicBezTo>
                    <a:pt x="486266" y="25417"/>
                    <a:pt x="511715" y="0"/>
                    <a:pt x="54310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cxnSp>
          <p:nvCxnSpPr>
            <p:cNvPr id="17" name="直接连接符 16"/>
            <p:cNvCxnSpPr>
              <a:stCxn id="15" idx="6"/>
              <a:endCxn id="39" idx="2"/>
            </p:cNvCxnSpPr>
            <p:nvPr/>
          </p:nvCxnSpPr>
          <p:spPr>
            <a:xfrm>
              <a:off x="6850743" y="3638550"/>
              <a:ext cx="66525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iṩļîḋê"/>
            <p:cNvGrpSpPr/>
            <p:nvPr/>
          </p:nvGrpSpPr>
          <p:grpSpPr>
            <a:xfrm>
              <a:off x="7516001" y="3225733"/>
              <a:ext cx="823456" cy="825634"/>
              <a:chOff x="7357803" y="3016183"/>
              <a:chExt cx="823456" cy="825634"/>
            </a:xfrm>
          </p:grpSpPr>
          <p:sp>
            <p:nvSpPr>
              <p:cNvPr id="39" name="ïṥľíďè"/>
              <p:cNvSpPr/>
              <p:nvPr/>
            </p:nvSpPr>
            <p:spPr bwMode="auto">
              <a:xfrm>
                <a:off x="7357803" y="3016183"/>
                <a:ext cx="823456" cy="82563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normAutofit/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0" name="îṧľïdé"/>
              <p:cNvSpPr/>
              <p:nvPr/>
            </p:nvSpPr>
            <p:spPr bwMode="auto">
              <a:xfrm>
                <a:off x="7558748" y="3252401"/>
                <a:ext cx="421566" cy="353198"/>
              </a:xfrm>
              <a:custGeom>
                <a:avLst/>
                <a:gdLst>
                  <a:gd name="connsiteX0" fmla="*/ 552739 w 609615"/>
                  <a:gd name="connsiteY0" fmla="*/ 397213 h 510753"/>
                  <a:gd name="connsiteX1" fmla="*/ 609615 w 609615"/>
                  <a:gd name="connsiteY1" fmla="*/ 453983 h 510753"/>
                  <a:gd name="connsiteX2" fmla="*/ 552739 w 609615"/>
                  <a:gd name="connsiteY2" fmla="*/ 510753 h 510753"/>
                  <a:gd name="connsiteX3" fmla="*/ 495863 w 609615"/>
                  <a:gd name="connsiteY3" fmla="*/ 453983 h 510753"/>
                  <a:gd name="connsiteX4" fmla="*/ 552739 w 609615"/>
                  <a:gd name="connsiteY4" fmla="*/ 397213 h 510753"/>
                  <a:gd name="connsiteX5" fmla="*/ 547870 w 609615"/>
                  <a:gd name="connsiteY5" fmla="*/ 198571 h 510753"/>
                  <a:gd name="connsiteX6" fmla="*/ 604746 w 609615"/>
                  <a:gd name="connsiteY6" fmla="*/ 255341 h 510753"/>
                  <a:gd name="connsiteX7" fmla="*/ 547870 w 609615"/>
                  <a:gd name="connsiteY7" fmla="*/ 312111 h 510753"/>
                  <a:gd name="connsiteX8" fmla="*/ 490994 w 609615"/>
                  <a:gd name="connsiteY8" fmla="*/ 255341 h 510753"/>
                  <a:gd name="connsiteX9" fmla="*/ 547870 w 609615"/>
                  <a:gd name="connsiteY9" fmla="*/ 198571 h 510753"/>
                  <a:gd name="connsiteX10" fmla="*/ 119644 w 609615"/>
                  <a:gd name="connsiteY10" fmla="*/ 191797 h 510753"/>
                  <a:gd name="connsiteX11" fmla="*/ 127891 w 609615"/>
                  <a:gd name="connsiteY11" fmla="*/ 196674 h 510753"/>
                  <a:gd name="connsiteX12" fmla="*/ 121502 w 609615"/>
                  <a:gd name="connsiteY12" fmla="*/ 203292 h 510753"/>
                  <a:gd name="connsiteX13" fmla="*/ 129982 w 609615"/>
                  <a:gd name="connsiteY13" fmla="*/ 212233 h 510753"/>
                  <a:gd name="connsiteX14" fmla="*/ 122664 w 609615"/>
                  <a:gd name="connsiteY14" fmla="*/ 226050 h 510753"/>
                  <a:gd name="connsiteX15" fmla="*/ 115462 w 609615"/>
                  <a:gd name="connsiteY15" fmla="*/ 225702 h 510753"/>
                  <a:gd name="connsiteX16" fmla="*/ 109306 w 609615"/>
                  <a:gd name="connsiteY16" fmla="*/ 211652 h 510753"/>
                  <a:gd name="connsiteX17" fmla="*/ 117669 w 609615"/>
                  <a:gd name="connsiteY17" fmla="*/ 203176 h 510753"/>
                  <a:gd name="connsiteX18" fmla="*/ 111513 w 609615"/>
                  <a:gd name="connsiteY18" fmla="*/ 196441 h 510753"/>
                  <a:gd name="connsiteX19" fmla="*/ 88250 w 609615"/>
                  <a:gd name="connsiteY19" fmla="*/ 191374 h 510753"/>
                  <a:gd name="connsiteX20" fmla="*/ 111272 w 609615"/>
                  <a:gd name="connsiteY20" fmla="*/ 231774 h 510753"/>
                  <a:gd name="connsiteX21" fmla="*/ 119760 w 609615"/>
                  <a:gd name="connsiteY21" fmla="*/ 238160 h 510753"/>
                  <a:gd name="connsiteX22" fmla="*/ 128364 w 609615"/>
                  <a:gd name="connsiteY22" fmla="*/ 231891 h 510753"/>
                  <a:gd name="connsiteX23" fmla="*/ 152316 w 609615"/>
                  <a:gd name="connsiteY23" fmla="*/ 191490 h 510753"/>
                  <a:gd name="connsiteX24" fmla="*/ 195918 w 609615"/>
                  <a:gd name="connsiteY24" fmla="*/ 193812 h 510753"/>
                  <a:gd name="connsiteX25" fmla="*/ 228241 w 609615"/>
                  <a:gd name="connsiteY25" fmla="*/ 204725 h 510753"/>
                  <a:gd name="connsiteX26" fmla="*/ 239287 w 609615"/>
                  <a:gd name="connsiteY26" fmla="*/ 236302 h 510753"/>
                  <a:gd name="connsiteX27" fmla="*/ 239287 w 609615"/>
                  <a:gd name="connsiteY27" fmla="*/ 249653 h 510753"/>
                  <a:gd name="connsiteX28" fmla="*/ 183360 w 609615"/>
                  <a:gd name="connsiteY28" fmla="*/ 461987 h 510753"/>
                  <a:gd name="connsiteX29" fmla="*/ 132433 w 609615"/>
                  <a:gd name="connsiteY29" fmla="*/ 501227 h 510753"/>
                  <a:gd name="connsiteX30" fmla="*/ 122085 w 609615"/>
                  <a:gd name="connsiteY30" fmla="*/ 501227 h 510753"/>
                  <a:gd name="connsiteX31" fmla="*/ 68949 w 609615"/>
                  <a:gd name="connsiteY31" fmla="*/ 462568 h 510753"/>
                  <a:gd name="connsiteX32" fmla="*/ 0 w 609615"/>
                  <a:gd name="connsiteY32" fmla="*/ 249769 h 510753"/>
                  <a:gd name="connsiteX33" fmla="*/ 0 w 609615"/>
                  <a:gd name="connsiteY33" fmla="*/ 236302 h 510753"/>
                  <a:gd name="connsiteX34" fmla="*/ 11046 w 609615"/>
                  <a:gd name="connsiteY34" fmla="*/ 204725 h 510753"/>
                  <a:gd name="connsiteX35" fmla="*/ 43369 w 609615"/>
                  <a:gd name="connsiteY35" fmla="*/ 193812 h 510753"/>
                  <a:gd name="connsiteX36" fmla="*/ 138106 w 609615"/>
                  <a:gd name="connsiteY36" fmla="*/ 151894 h 510753"/>
                  <a:gd name="connsiteX37" fmla="*/ 143448 w 609615"/>
                  <a:gd name="connsiteY37" fmla="*/ 154218 h 510753"/>
                  <a:gd name="connsiteX38" fmla="*/ 141125 w 609615"/>
                  <a:gd name="connsiteY38" fmla="*/ 159679 h 510753"/>
                  <a:gd name="connsiteX39" fmla="*/ 118014 w 609615"/>
                  <a:gd name="connsiteY39" fmla="*/ 164559 h 510753"/>
                  <a:gd name="connsiteX40" fmla="*/ 98271 w 609615"/>
                  <a:gd name="connsiteY40" fmla="*/ 158982 h 510753"/>
                  <a:gd name="connsiteX41" fmla="*/ 97691 w 609615"/>
                  <a:gd name="connsiteY41" fmla="*/ 153172 h 510753"/>
                  <a:gd name="connsiteX42" fmla="*/ 103497 w 609615"/>
                  <a:gd name="connsiteY42" fmla="*/ 152591 h 510753"/>
                  <a:gd name="connsiteX43" fmla="*/ 138106 w 609615"/>
                  <a:gd name="connsiteY43" fmla="*/ 151894 h 510753"/>
                  <a:gd name="connsiteX44" fmla="*/ 139648 w 609615"/>
                  <a:gd name="connsiteY44" fmla="*/ 119739 h 510753"/>
                  <a:gd name="connsiteX45" fmla="*/ 149316 w 609615"/>
                  <a:gd name="connsiteY45" fmla="*/ 134921 h 510753"/>
                  <a:gd name="connsiteX46" fmla="*/ 129981 w 609615"/>
                  <a:gd name="connsiteY46" fmla="*/ 134921 h 510753"/>
                  <a:gd name="connsiteX47" fmla="*/ 139648 w 609615"/>
                  <a:gd name="connsiteY47" fmla="*/ 119739 h 510753"/>
                  <a:gd name="connsiteX48" fmla="*/ 91170 w 609615"/>
                  <a:gd name="connsiteY48" fmla="*/ 119739 h 510753"/>
                  <a:gd name="connsiteX49" fmla="*/ 100838 w 609615"/>
                  <a:gd name="connsiteY49" fmla="*/ 134921 h 510753"/>
                  <a:gd name="connsiteX50" fmla="*/ 81503 w 609615"/>
                  <a:gd name="connsiteY50" fmla="*/ 134921 h 510753"/>
                  <a:gd name="connsiteX51" fmla="*/ 91170 w 609615"/>
                  <a:gd name="connsiteY51" fmla="*/ 119739 h 510753"/>
                  <a:gd name="connsiteX52" fmla="*/ 95591 w 609615"/>
                  <a:gd name="connsiteY52" fmla="*/ 95554 h 510753"/>
                  <a:gd name="connsiteX53" fmla="*/ 67686 w 609615"/>
                  <a:gd name="connsiteY53" fmla="*/ 130042 h 510753"/>
                  <a:gd name="connsiteX54" fmla="*/ 67686 w 609615"/>
                  <a:gd name="connsiteY54" fmla="*/ 157679 h 510753"/>
                  <a:gd name="connsiteX55" fmla="*/ 84313 w 609615"/>
                  <a:gd name="connsiteY55" fmla="*/ 174168 h 510753"/>
                  <a:gd name="connsiteX56" fmla="*/ 153379 w 609615"/>
                  <a:gd name="connsiteY56" fmla="*/ 174168 h 510753"/>
                  <a:gd name="connsiteX57" fmla="*/ 169890 w 609615"/>
                  <a:gd name="connsiteY57" fmla="*/ 157562 h 510753"/>
                  <a:gd name="connsiteX58" fmla="*/ 169890 w 609615"/>
                  <a:gd name="connsiteY58" fmla="*/ 112043 h 510753"/>
                  <a:gd name="connsiteX59" fmla="*/ 100359 w 609615"/>
                  <a:gd name="connsiteY59" fmla="*/ 95554 h 510753"/>
                  <a:gd name="connsiteX60" fmla="*/ 305807 w 609615"/>
                  <a:gd name="connsiteY60" fmla="*/ 35565 h 510753"/>
                  <a:gd name="connsiteX61" fmla="*/ 415442 w 609615"/>
                  <a:gd name="connsiteY61" fmla="*/ 35565 h 510753"/>
                  <a:gd name="connsiteX62" fmla="*/ 433695 w 609615"/>
                  <a:gd name="connsiteY62" fmla="*/ 53792 h 510753"/>
                  <a:gd name="connsiteX63" fmla="*/ 415442 w 609615"/>
                  <a:gd name="connsiteY63" fmla="*/ 72018 h 510753"/>
                  <a:gd name="connsiteX64" fmla="*/ 324060 w 609615"/>
                  <a:gd name="connsiteY64" fmla="*/ 72018 h 510753"/>
                  <a:gd name="connsiteX65" fmla="*/ 324060 w 609615"/>
                  <a:gd name="connsiteY65" fmla="*/ 237103 h 510753"/>
                  <a:gd name="connsiteX66" fmla="*/ 415442 w 609615"/>
                  <a:gd name="connsiteY66" fmla="*/ 237103 h 510753"/>
                  <a:gd name="connsiteX67" fmla="*/ 433695 w 609615"/>
                  <a:gd name="connsiteY67" fmla="*/ 255330 h 510753"/>
                  <a:gd name="connsiteX68" fmla="*/ 415442 w 609615"/>
                  <a:gd name="connsiteY68" fmla="*/ 273556 h 510753"/>
                  <a:gd name="connsiteX69" fmla="*/ 324060 w 609615"/>
                  <a:gd name="connsiteY69" fmla="*/ 273556 h 510753"/>
                  <a:gd name="connsiteX70" fmla="*/ 324060 w 609615"/>
                  <a:gd name="connsiteY70" fmla="*/ 469290 h 510753"/>
                  <a:gd name="connsiteX71" fmla="*/ 415442 w 609615"/>
                  <a:gd name="connsiteY71" fmla="*/ 469290 h 510753"/>
                  <a:gd name="connsiteX72" fmla="*/ 433695 w 609615"/>
                  <a:gd name="connsiteY72" fmla="*/ 487516 h 510753"/>
                  <a:gd name="connsiteX73" fmla="*/ 415442 w 609615"/>
                  <a:gd name="connsiteY73" fmla="*/ 505743 h 510753"/>
                  <a:gd name="connsiteX74" fmla="*/ 305807 w 609615"/>
                  <a:gd name="connsiteY74" fmla="*/ 505743 h 510753"/>
                  <a:gd name="connsiteX75" fmla="*/ 287554 w 609615"/>
                  <a:gd name="connsiteY75" fmla="*/ 487516 h 510753"/>
                  <a:gd name="connsiteX76" fmla="*/ 287554 w 609615"/>
                  <a:gd name="connsiteY76" fmla="*/ 53792 h 510753"/>
                  <a:gd name="connsiteX77" fmla="*/ 305807 w 609615"/>
                  <a:gd name="connsiteY77" fmla="*/ 35565 h 510753"/>
                  <a:gd name="connsiteX78" fmla="*/ 117102 w 609615"/>
                  <a:gd name="connsiteY78" fmla="*/ 32037 h 510753"/>
                  <a:gd name="connsiteX79" fmla="*/ 179890 w 609615"/>
                  <a:gd name="connsiteY79" fmla="*/ 108676 h 510753"/>
                  <a:gd name="connsiteX80" fmla="*/ 178262 w 609615"/>
                  <a:gd name="connsiteY80" fmla="*/ 109373 h 510753"/>
                  <a:gd name="connsiteX81" fmla="*/ 178262 w 609615"/>
                  <a:gd name="connsiteY81" fmla="*/ 157679 h 510753"/>
                  <a:gd name="connsiteX82" fmla="*/ 153379 w 609615"/>
                  <a:gd name="connsiteY82" fmla="*/ 182412 h 510753"/>
                  <a:gd name="connsiteX83" fmla="*/ 84313 w 609615"/>
                  <a:gd name="connsiteY83" fmla="*/ 182412 h 510753"/>
                  <a:gd name="connsiteX84" fmla="*/ 59430 w 609615"/>
                  <a:gd name="connsiteY84" fmla="*/ 157562 h 510753"/>
                  <a:gd name="connsiteX85" fmla="*/ 59430 w 609615"/>
                  <a:gd name="connsiteY85" fmla="*/ 133642 h 510753"/>
                  <a:gd name="connsiteX86" fmla="*/ 55593 w 609615"/>
                  <a:gd name="connsiteY86" fmla="*/ 134803 h 510753"/>
                  <a:gd name="connsiteX87" fmla="*/ 117102 w 609615"/>
                  <a:gd name="connsiteY87" fmla="*/ 32037 h 510753"/>
                  <a:gd name="connsiteX88" fmla="*/ 543107 w 609615"/>
                  <a:gd name="connsiteY88" fmla="*/ 0 h 510753"/>
                  <a:gd name="connsiteX89" fmla="*/ 599948 w 609615"/>
                  <a:gd name="connsiteY89" fmla="*/ 56770 h 510753"/>
                  <a:gd name="connsiteX90" fmla="*/ 543107 w 609615"/>
                  <a:gd name="connsiteY90" fmla="*/ 113540 h 510753"/>
                  <a:gd name="connsiteX91" fmla="*/ 486266 w 609615"/>
                  <a:gd name="connsiteY91" fmla="*/ 56770 h 510753"/>
                  <a:gd name="connsiteX92" fmla="*/ 543107 w 609615"/>
                  <a:gd name="connsiteY92" fmla="*/ 0 h 510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609615" h="510753">
                    <a:moveTo>
                      <a:pt x="552739" y="397213"/>
                    </a:moveTo>
                    <a:cubicBezTo>
                      <a:pt x="584151" y="397213"/>
                      <a:pt x="609615" y="422630"/>
                      <a:pt x="609615" y="453983"/>
                    </a:cubicBezTo>
                    <a:cubicBezTo>
                      <a:pt x="609615" y="485336"/>
                      <a:pt x="584151" y="510753"/>
                      <a:pt x="552739" y="510753"/>
                    </a:cubicBezTo>
                    <a:cubicBezTo>
                      <a:pt x="521327" y="510753"/>
                      <a:pt x="495863" y="485336"/>
                      <a:pt x="495863" y="453983"/>
                    </a:cubicBezTo>
                    <a:cubicBezTo>
                      <a:pt x="495863" y="422630"/>
                      <a:pt x="521327" y="397213"/>
                      <a:pt x="552739" y="397213"/>
                    </a:cubicBezTo>
                    <a:close/>
                    <a:moveTo>
                      <a:pt x="547870" y="198571"/>
                    </a:moveTo>
                    <a:cubicBezTo>
                      <a:pt x="579282" y="198571"/>
                      <a:pt x="604746" y="223988"/>
                      <a:pt x="604746" y="255341"/>
                    </a:cubicBezTo>
                    <a:cubicBezTo>
                      <a:pt x="604746" y="286694"/>
                      <a:pt x="579282" y="312111"/>
                      <a:pt x="547870" y="312111"/>
                    </a:cubicBezTo>
                    <a:cubicBezTo>
                      <a:pt x="516458" y="312111"/>
                      <a:pt x="490994" y="286694"/>
                      <a:pt x="490994" y="255341"/>
                    </a:cubicBezTo>
                    <a:cubicBezTo>
                      <a:pt x="490994" y="223988"/>
                      <a:pt x="516458" y="198571"/>
                      <a:pt x="547870" y="198571"/>
                    </a:cubicBezTo>
                    <a:close/>
                    <a:moveTo>
                      <a:pt x="119644" y="191797"/>
                    </a:moveTo>
                    <a:lnTo>
                      <a:pt x="127891" y="196674"/>
                    </a:lnTo>
                    <a:lnTo>
                      <a:pt x="121502" y="203292"/>
                    </a:lnTo>
                    <a:lnTo>
                      <a:pt x="129982" y="212233"/>
                    </a:lnTo>
                    <a:lnTo>
                      <a:pt x="122664" y="226050"/>
                    </a:lnTo>
                    <a:cubicBezTo>
                      <a:pt x="120573" y="230114"/>
                      <a:pt x="117321" y="229998"/>
                      <a:pt x="115462" y="225702"/>
                    </a:cubicBezTo>
                    <a:lnTo>
                      <a:pt x="109306" y="211652"/>
                    </a:lnTo>
                    <a:lnTo>
                      <a:pt x="117669" y="203176"/>
                    </a:lnTo>
                    <a:lnTo>
                      <a:pt x="111513" y="196441"/>
                    </a:lnTo>
                    <a:close/>
                    <a:moveTo>
                      <a:pt x="88250" y="191374"/>
                    </a:moveTo>
                    <a:lnTo>
                      <a:pt x="111272" y="231774"/>
                    </a:lnTo>
                    <a:cubicBezTo>
                      <a:pt x="113597" y="235954"/>
                      <a:pt x="116620" y="238160"/>
                      <a:pt x="119760" y="238160"/>
                    </a:cubicBezTo>
                    <a:cubicBezTo>
                      <a:pt x="123015" y="238160"/>
                      <a:pt x="126038" y="235954"/>
                      <a:pt x="128364" y="231891"/>
                    </a:cubicBezTo>
                    <a:lnTo>
                      <a:pt x="152316" y="191490"/>
                    </a:lnTo>
                    <a:lnTo>
                      <a:pt x="195918" y="193812"/>
                    </a:lnTo>
                    <a:cubicBezTo>
                      <a:pt x="207894" y="194392"/>
                      <a:pt x="222195" y="199268"/>
                      <a:pt x="228241" y="204725"/>
                    </a:cubicBezTo>
                    <a:cubicBezTo>
                      <a:pt x="234520" y="210297"/>
                      <a:pt x="239287" y="224112"/>
                      <a:pt x="239287" y="236302"/>
                    </a:cubicBezTo>
                    <a:lnTo>
                      <a:pt x="239287" y="249653"/>
                    </a:lnTo>
                    <a:lnTo>
                      <a:pt x="183360" y="461987"/>
                    </a:lnTo>
                    <a:cubicBezTo>
                      <a:pt x="177663" y="483581"/>
                      <a:pt x="154874" y="501227"/>
                      <a:pt x="132433" y="501227"/>
                    </a:cubicBezTo>
                    <a:lnTo>
                      <a:pt x="122085" y="501227"/>
                    </a:lnTo>
                    <a:cubicBezTo>
                      <a:pt x="99645" y="501227"/>
                      <a:pt x="75925" y="483929"/>
                      <a:pt x="68949" y="462568"/>
                    </a:cubicBezTo>
                    <a:lnTo>
                      <a:pt x="0" y="249769"/>
                    </a:lnTo>
                    <a:lnTo>
                      <a:pt x="0" y="236302"/>
                    </a:lnTo>
                    <a:cubicBezTo>
                      <a:pt x="0" y="224112"/>
                      <a:pt x="4883" y="210297"/>
                      <a:pt x="11046" y="204725"/>
                    </a:cubicBezTo>
                    <a:cubicBezTo>
                      <a:pt x="17208" y="199268"/>
                      <a:pt x="31393" y="194509"/>
                      <a:pt x="43369" y="193812"/>
                    </a:cubicBezTo>
                    <a:close/>
                    <a:moveTo>
                      <a:pt x="138106" y="151894"/>
                    </a:moveTo>
                    <a:cubicBezTo>
                      <a:pt x="140196" y="151081"/>
                      <a:pt x="142635" y="152127"/>
                      <a:pt x="143448" y="154218"/>
                    </a:cubicBezTo>
                    <a:cubicBezTo>
                      <a:pt x="144377" y="156426"/>
                      <a:pt x="143332" y="158866"/>
                      <a:pt x="141125" y="159679"/>
                    </a:cubicBezTo>
                    <a:cubicBezTo>
                      <a:pt x="131950" y="163281"/>
                      <a:pt x="124286" y="164559"/>
                      <a:pt x="118014" y="164559"/>
                    </a:cubicBezTo>
                    <a:cubicBezTo>
                      <a:pt x="105239" y="164559"/>
                      <a:pt x="98620" y="159330"/>
                      <a:pt x="98271" y="158982"/>
                    </a:cubicBezTo>
                    <a:cubicBezTo>
                      <a:pt x="96529" y="157588"/>
                      <a:pt x="96181" y="154915"/>
                      <a:pt x="97691" y="153172"/>
                    </a:cubicBezTo>
                    <a:cubicBezTo>
                      <a:pt x="99084" y="151430"/>
                      <a:pt x="101639" y="151081"/>
                      <a:pt x="103497" y="152591"/>
                    </a:cubicBezTo>
                    <a:cubicBezTo>
                      <a:pt x="103962" y="152940"/>
                      <a:pt x="114995" y="161073"/>
                      <a:pt x="138106" y="151894"/>
                    </a:cubicBezTo>
                    <a:close/>
                    <a:moveTo>
                      <a:pt x="139648" y="119739"/>
                    </a:moveTo>
                    <a:cubicBezTo>
                      <a:pt x="147918" y="120435"/>
                      <a:pt x="149316" y="134921"/>
                      <a:pt x="149316" y="134921"/>
                    </a:cubicBezTo>
                    <a:lnTo>
                      <a:pt x="129981" y="134921"/>
                    </a:lnTo>
                    <a:cubicBezTo>
                      <a:pt x="129981" y="134921"/>
                      <a:pt x="131379" y="119044"/>
                      <a:pt x="139648" y="119739"/>
                    </a:cubicBezTo>
                    <a:close/>
                    <a:moveTo>
                      <a:pt x="91170" y="119739"/>
                    </a:moveTo>
                    <a:cubicBezTo>
                      <a:pt x="99440" y="120435"/>
                      <a:pt x="100838" y="134921"/>
                      <a:pt x="100838" y="134921"/>
                    </a:cubicBezTo>
                    <a:lnTo>
                      <a:pt x="81503" y="134921"/>
                    </a:lnTo>
                    <a:cubicBezTo>
                      <a:pt x="81503" y="134921"/>
                      <a:pt x="82901" y="119044"/>
                      <a:pt x="91170" y="119739"/>
                    </a:cubicBezTo>
                    <a:close/>
                    <a:moveTo>
                      <a:pt x="95591" y="95554"/>
                    </a:moveTo>
                    <a:cubicBezTo>
                      <a:pt x="92685" y="103451"/>
                      <a:pt x="84429" y="120752"/>
                      <a:pt x="67686" y="130042"/>
                    </a:cubicBezTo>
                    <a:lnTo>
                      <a:pt x="67686" y="157679"/>
                    </a:lnTo>
                    <a:cubicBezTo>
                      <a:pt x="67686" y="166736"/>
                      <a:pt x="75127" y="174168"/>
                      <a:pt x="84313" y="174168"/>
                    </a:cubicBezTo>
                    <a:lnTo>
                      <a:pt x="153379" y="174168"/>
                    </a:lnTo>
                    <a:cubicBezTo>
                      <a:pt x="162449" y="174168"/>
                      <a:pt x="169890" y="166736"/>
                      <a:pt x="169890" y="157562"/>
                    </a:cubicBezTo>
                    <a:lnTo>
                      <a:pt x="169890" y="112043"/>
                    </a:lnTo>
                    <a:cubicBezTo>
                      <a:pt x="153961" y="116340"/>
                      <a:pt x="122102" y="120752"/>
                      <a:pt x="100359" y="95554"/>
                    </a:cubicBezTo>
                    <a:close/>
                    <a:moveTo>
                      <a:pt x="305807" y="35565"/>
                    </a:moveTo>
                    <a:lnTo>
                      <a:pt x="415442" y="35565"/>
                    </a:lnTo>
                    <a:cubicBezTo>
                      <a:pt x="425557" y="35565"/>
                      <a:pt x="433695" y="43692"/>
                      <a:pt x="433695" y="53792"/>
                    </a:cubicBezTo>
                    <a:cubicBezTo>
                      <a:pt x="433695" y="63892"/>
                      <a:pt x="425557" y="72018"/>
                      <a:pt x="415442" y="72018"/>
                    </a:cubicBezTo>
                    <a:lnTo>
                      <a:pt x="324060" y="72018"/>
                    </a:lnTo>
                    <a:lnTo>
                      <a:pt x="324060" y="237103"/>
                    </a:lnTo>
                    <a:lnTo>
                      <a:pt x="415442" y="237103"/>
                    </a:lnTo>
                    <a:cubicBezTo>
                      <a:pt x="425557" y="237103"/>
                      <a:pt x="433695" y="245346"/>
                      <a:pt x="433695" y="255330"/>
                    </a:cubicBezTo>
                    <a:cubicBezTo>
                      <a:pt x="433695" y="265430"/>
                      <a:pt x="425557" y="273556"/>
                      <a:pt x="415442" y="273556"/>
                    </a:cubicBezTo>
                    <a:lnTo>
                      <a:pt x="324060" y="273556"/>
                    </a:lnTo>
                    <a:lnTo>
                      <a:pt x="324060" y="469290"/>
                    </a:lnTo>
                    <a:lnTo>
                      <a:pt x="415442" y="469290"/>
                    </a:lnTo>
                    <a:cubicBezTo>
                      <a:pt x="425557" y="469290"/>
                      <a:pt x="433695" y="477416"/>
                      <a:pt x="433695" y="487516"/>
                    </a:cubicBezTo>
                    <a:cubicBezTo>
                      <a:pt x="433695" y="497617"/>
                      <a:pt x="425557" y="505743"/>
                      <a:pt x="415442" y="505743"/>
                    </a:cubicBezTo>
                    <a:lnTo>
                      <a:pt x="305807" y="505743"/>
                    </a:lnTo>
                    <a:cubicBezTo>
                      <a:pt x="295692" y="505743"/>
                      <a:pt x="287554" y="497617"/>
                      <a:pt x="287554" y="487516"/>
                    </a:cubicBezTo>
                    <a:lnTo>
                      <a:pt x="287554" y="53792"/>
                    </a:lnTo>
                    <a:cubicBezTo>
                      <a:pt x="287554" y="43692"/>
                      <a:pt x="295692" y="35565"/>
                      <a:pt x="305807" y="35565"/>
                    </a:cubicBezTo>
                    <a:close/>
                    <a:moveTo>
                      <a:pt x="117102" y="32037"/>
                    </a:moveTo>
                    <a:cubicBezTo>
                      <a:pt x="195819" y="32037"/>
                      <a:pt x="179890" y="108676"/>
                      <a:pt x="179890" y="108676"/>
                    </a:cubicBezTo>
                    <a:cubicBezTo>
                      <a:pt x="179890" y="108676"/>
                      <a:pt x="179308" y="108908"/>
                      <a:pt x="178262" y="109373"/>
                    </a:cubicBezTo>
                    <a:lnTo>
                      <a:pt x="178262" y="157679"/>
                    </a:lnTo>
                    <a:cubicBezTo>
                      <a:pt x="178262" y="171381"/>
                      <a:pt x="167099" y="182412"/>
                      <a:pt x="153379" y="182412"/>
                    </a:cubicBezTo>
                    <a:lnTo>
                      <a:pt x="84313" y="182412"/>
                    </a:lnTo>
                    <a:cubicBezTo>
                      <a:pt x="70593" y="182412"/>
                      <a:pt x="59430" y="171265"/>
                      <a:pt x="59430" y="157562"/>
                    </a:cubicBezTo>
                    <a:lnTo>
                      <a:pt x="59430" y="133642"/>
                    </a:lnTo>
                    <a:cubicBezTo>
                      <a:pt x="58151" y="134106"/>
                      <a:pt x="56872" y="134571"/>
                      <a:pt x="55593" y="134803"/>
                    </a:cubicBezTo>
                    <a:cubicBezTo>
                      <a:pt x="55593" y="134803"/>
                      <a:pt x="34083" y="32153"/>
                      <a:pt x="117102" y="32037"/>
                    </a:cubicBezTo>
                    <a:close/>
                    <a:moveTo>
                      <a:pt x="543107" y="0"/>
                    </a:moveTo>
                    <a:cubicBezTo>
                      <a:pt x="574499" y="0"/>
                      <a:pt x="599948" y="25417"/>
                      <a:pt x="599948" y="56770"/>
                    </a:cubicBezTo>
                    <a:cubicBezTo>
                      <a:pt x="599948" y="88123"/>
                      <a:pt x="574499" y="113540"/>
                      <a:pt x="543107" y="113540"/>
                    </a:cubicBezTo>
                    <a:cubicBezTo>
                      <a:pt x="511715" y="113540"/>
                      <a:pt x="486266" y="88123"/>
                      <a:pt x="486266" y="56770"/>
                    </a:cubicBezTo>
                    <a:cubicBezTo>
                      <a:pt x="486266" y="25417"/>
                      <a:pt x="511715" y="0"/>
                      <a:pt x="54310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19" name="îsľiḑê"/>
            <p:cNvGrpSpPr/>
            <p:nvPr/>
          </p:nvGrpSpPr>
          <p:grpSpPr>
            <a:xfrm>
              <a:off x="3852543" y="3225733"/>
              <a:ext cx="823456" cy="825634"/>
              <a:chOff x="4010741" y="3016183"/>
              <a:chExt cx="823456" cy="825634"/>
            </a:xfrm>
          </p:grpSpPr>
          <p:sp>
            <p:nvSpPr>
              <p:cNvPr id="37" name="iś1ïḑè"/>
              <p:cNvSpPr/>
              <p:nvPr/>
            </p:nvSpPr>
            <p:spPr bwMode="auto">
              <a:xfrm>
                <a:off x="4010741" y="3016183"/>
                <a:ext cx="823456" cy="82563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normAutofit/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8" name="íṧ1îḑê"/>
              <p:cNvSpPr/>
              <p:nvPr/>
            </p:nvSpPr>
            <p:spPr bwMode="auto">
              <a:xfrm>
                <a:off x="4211686" y="3252401"/>
                <a:ext cx="421566" cy="353198"/>
              </a:xfrm>
              <a:custGeom>
                <a:avLst/>
                <a:gdLst>
                  <a:gd name="connsiteX0" fmla="*/ 552739 w 609615"/>
                  <a:gd name="connsiteY0" fmla="*/ 397213 h 510753"/>
                  <a:gd name="connsiteX1" fmla="*/ 609615 w 609615"/>
                  <a:gd name="connsiteY1" fmla="*/ 453983 h 510753"/>
                  <a:gd name="connsiteX2" fmla="*/ 552739 w 609615"/>
                  <a:gd name="connsiteY2" fmla="*/ 510753 h 510753"/>
                  <a:gd name="connsiteX3" fmla="*/ 495863 w 609615"/>
                  <a:gd name="connsiteY3" fmla="*/ 453983 h 510753"/>
                  <a:gd name="connsiteX4" fmla="*/ 552739 w 609615"/>
                  <a:gd name="connsiteY4" fmla="*/ 397213 h 510753"/>
                  <a:gd name="connsiteX5" fmla="*/ 547870 w 609615"/>
                  <a:gd name="connsiteY5" fmla="*/ 198571 h 510753"/>
                  <a:gd name="connsiteX6" fmla="*/ 604746 w 609615"/>
                  <a:gd name="connsiteY6" fmla="*/ 255341 h 510753"/>
                  <a:gd name="connsiteX7" fmla="*/ 547870 w 609615"/>
                  <a:gd name="connsiteY7" fmla="*/ 312111 h 510753"/>
                  <a:gd name="connsiteX8" fmla="*/ 490994 w 609615"/>
                  <a:gd name="connsiteY8" fmla="*/ 255341 h 510753"/>
                  <a:gd name="connsiteX9" fmla="*/ 547870 w 609615"/>
                  <a:gd name="connsiteY9" fmla="*/ 198571 h 510753"/>
                  <a:gd name="connsiteX10" fmla="*/ 119644 w 609615"/>
                  <a:gd name="connsiteY10" fmla="*/ 191797 h 510753"/>
                  <a:gd name="connsiteX11" fmla="*/ 127891 w 609615"/>
                  <a:gd name="connsiteY11" fmla="*/ 196674 h 510753"/>
                  <a:gd name="connsiteX12" fmla="*/ 121502 w 609615"/>
                  <a:gd name="connsiteY12" fmla="*/ 203292 h 510753"/>
                  <a:gd name="connsiteX13" fmla="*/ 129982 w 609615"/>
                  <a:gd name="connsiteY13" fmla="*/ 212233 h 510753"/>
                  <a:gd name="connsiteX14" fmla="*/ 122664 w 609615"/>
                  <a:gd name="connsiteY14" fmla="*/ 226050 h 510753"/>
                  <a:gd name="connsiteX15" fmla="*/ 115462 w 609615"/>
                  <a:gd name="connsiteY15" fmla="*/ 225702 h 510753"/>
                  <a:gd name="connsiteX16" fmla="*/ 109306 w 609615"/>
                  <a:gd name="connsiteY16" fmla="*/ 211652 h 510753"/>
                  <a:gd name="connsiteX17" fmla="*/ 117669 w 609615"/>
                  <a:gd name="connsiteY17" fmla="*/ 203176 h 510753"/>
                  <a:gd name="connsiteX18" fmla="*/ 111513 w 609615"/>
                  <a:gd name="connsiteY18" fmla="*/ 196441 h 510753"/>
                  <a:gd name="connsiteX19" fmla="*/ 88250 w 609615"/>
                  <a:gd name="connsiteY19" fmla="*/ 191374 h 510753"/>
                  <a:gd name="connsiteX20" fmla="*/ 111272 w 609615"/>
                  <a:gd name="connsiteY20" fmla="*/ 231774 h 510753"/>
                  <a:gd name="connsiteX21" fmla="*/ 119760 w 609615"/>
                  <a:gd name="connsiteY21" fmla="*/ 238160 h 510753"/>
                  <a:gd name="connsiteX22" fmla="*/ 128364 w 609615"/>
                  <a:gd name="connsiteY22" fmla="*/ 231891 h 510753"/>
                  <a:gd name="connsiteX23" fmla="*/ 152316 w 609615"/>
                  <a:gd name="connsiteY23" fmla="*/ 191490 h 510753"/>
                  <a:gd name="connsiteX24" fmla="*/ 195918 w 609615"/>
                  <a:gd name="connsiteY24" fmla="*/ 193812 h 510753"/>
                  <a:gd name="connsiteX25" fmla="*/ 228241 w 609615"/>
                  <a:gd name="connsiteY25" fmla="*/ 204725 h 510753"/>
                  <a:gd name="connsiteX26" fmla="*/ 239287 w 609615"/>
                  <a:gd name="connsiteY26" fmla="*/ 236302 h 510753"/>
                  <a:gd name="connsiteX27" fmla="*/ 239287 w 609615"/>
                  <a:gd name="connsiteY27" fmla="*/ 249653 h 510753"/>
                  <a:gd name="connsiteX28" fmla="*/ 183360 w 609615"/>
                  <a:gd name="connsiteY28" fmla="*/ 461987 h 510753"/>
                  <a:gd name="connsiteX29" fmla="*/ 132433 w 609615"/>
                  <a:gd name="connsiteY29" fmla="*/ 501227 h 510753"/>
                  <a:gd name="connsiteX30" fmla="*/ 122085 w 609615"/>
                  <a:gd name="connsiteY30" fmla="*/ 501227 h 510753"/>
                  <a:gd name="connsiteX31" fmla="*/ 68949 w 609615"/>
                  <a:gd name="connsiteY31" fmla="*/ 462568 h 510753"/>
                  <a:gd name="connsiteX32" fmla="*/ 0 w 609615"/>
                  <a:gd name="connsiteY32" fmla="*/ 249769 h 510753"/>
                  <a:gd name="connsiteX33" fmla="*/ 0 w 609615"/>
                  <a:gd name="connsiteY33" fmla="*/ 236302 h 510753"/>
                  <a:gd name="connsiteX34" fmla="*/ 11046 w 609615"/>
                  <a:gd name="connsiteY34" fmla="*/ 204725 h 510753"/>
                  <a:gd name="connsiteX35" fmla="*/ 43369 w 609615"/>
                  <a:gd name="connsiteY35" fmla="*/ 193812 h 510753"/>
                  <a:gd name="connsiteX36" fmla="*/ 138106 w 609615"/>
                  <a:gd name="connsiteY36" fmla="*/ 151894 h 510753"/>
                  <a:gd name="connsiteX37" fmla="*/ 143448 w 609615"/>
                  <a:gd name="connsiteY37" fmla="*/ 154218 h 510753"/>
                  <a:gd name="connsiteX38" fmla="*/ 141125 w 609615"/>
                  <a:gd name="connsiteY38" fmla="*/ 159679 h 510753"/>
                  <a:gd name="connsiteX39" fmla="*/ 118014 w 609615"/>
                  <a:gd name="connsiteY39" fmla="*/ 164559 h 510753"/>
                  <a:gd name="connsiteX40" fmla="*/ 98271 w 609615"/>
                  <a:gd name="connsiteY40" fmla="*/ 158982 h 510753"/>
                  <a:gd name="connsiteX41" fmla="*/ 97691 w 609615"/>
                  <a:gd name="connsiteY41" fmla="*/ 153172 h 510753"/>
                  <a:gd name="connsiteX42" fmla="*/ 103497 w 609615"/>
                  <a:gd name="connsiteY42" fmla="*/ 152591 h 510753"/>
                  <a:gd name="connsiteX43" fmla="*/ 138106 w 609615"/>
                  <a:gd name="connsiteY43" fmla="*/ 151894 h 510753"/>
                  <a:gd name="connsiteX44" fmla="*/ 139648 w 609615"/>
                  <a:gd name="connsiteY44" fmla="*/ 119739 h 510753"/>
                  <a:gd name="connsiteX45" fmla="*/ 149316 w 609615"/>
                  <a:gd name="connsiteY45" fmla="*/ 134921 h 510753"/>
                  <a:gd name="connsiteX46" fmla="*/ 129981 w 609615"/>
                  <a:gd name="connsiteY46" fmla="*/ 134921 h 510753"/>
                  <a:gd name="connsiteX47" fmla="*/ 139648 w 609615"/>
                  <a:gd name="connsiteY47" fmla="*/ 119739 h 510753"/>
                  <a:gd name="connsiteX48" fmla="*/ 91170 w 609615"/>
                  <a:gd name="connsiteY48" fmla="*/ 119739 h 510753"/>
                  <a:gd name="connsiteX49" fmla="*/ 100838 w 609615"/>
                  <a:gd name="connsiteY49" fmla="*/ 134921 h 510753"/>
                  <a:gd name="connsiteX50" fmla="*/ 81503 w 609615"/>
                  <a:gd name="connsiteY50" fmla="*/ 134921 h 510753"/>
                  <a:gd name="connsiteX51" fmla="*/ 91170 w 609615"/>
                  <a:gd name="connsiteY51" fmla="*/ 119739 h 510753"/>
                  <a:gd name="connsiteX52" fmla="*/ 95591 w 609615"/>
                  <a:gd name="connsiteY52" fmla="*/ 95554 h 510753"/>
                  <a:gd name="connsiteX53" fmla="*/ 67686 w 609615"/>
                  <a:gd name="connsiteY53" fmla="*/ 130042 h 510753"/>
                  <a:gd name="connsiteX54" fmla="*/ 67686 w 609615"/>
                  <a:gd name="connsiteY54" fmla="*/ 157679 h 510753"/>
                  <a:gd name="connsiteX55" fmla="*/ 84313 w 609615"/>
                  <a:gd name="connsiteY55" fmla="*/ 174168 h 510753"/>
                  <a:gd name="connsiteX56" fmla="*/ 153379 w 609615"/>
                  <a:gd name="connsiteY56" fmla="*/ 174168 h 510753"/>
                  <a:gd name="connsiteX57" fmla="*/ 169890 w 609615"/>
                  <a:gd name="connsiteY57" fmla="*/ 157562 h 510753"/>
                  <a:gd name="connsiteX58" fmla="*/ 169890 w 609615"/>
                  <a:gd name="connsiteY58" fmla="*/ 112043 h 510753"/>
                  <a:gd name="connsiteX59" fmla="*/ 100359 w 609615"/>
                  <a:gd name="connsiteY59" fmla="*/ 95554 h 510753"/>
                  <a:gd name="connsiteX60" fmla="*/ 305807 w 609615"/>
                  <a:gd name="connsiteY60" fmla="*/ 35565 h 510753"/>
                  <a:gd name="connsiteX61" fmla="*/ 415442 w 609615"/>
                  <a:gd name="connsiteY61" fmla="*/ 35565 h 510753"/>
                  <a:gd name="connsiteX62" fmla="*/ 433695 w 609615"/>
                  <a:gd name="connsiteY62" fmla="*/ 53792 h 510753"/>
                  <a:gd name="connsiteX63" fmla="*/ 415442 w 609615"/>
                  <a:gd name="connsiteY63" fmla="*/ 72018 h 510753"/>
                  <a:gd name="connsiteX64" fmla="*/ 324060 w 609615"/>
                  <a:gd name="connsiteY64" fmla="*/ 72018 h 510753"/>
                  <a:gd name="connsiteX65" fmla="*/ 324060 w 609615"/>
                  <a:gd name="connsiteY65" fmla="*/ 237103 h 510753"/>
                  <a:gd name="connsiteX66" fmla="*/ 415442 w 609615"/>
                  <a:gd name="connsiteY66" fmla="*/ 237103 h 510753"/>
                  <a:gd name="connsiteX67" fmla="*/ 433695 w 609615"/>
                  <a:gd name="connsiteY67" fmla="*/ 255330 h 510753"/>
                  <a:gd name="connsiteX68" fmla="*/ 415442 w 609615"/>
                  <a:gd name="connsiteY68" fmla="*/ 273556 h 510753"/>
                  <a:gd name="connsiteX69" fmla="*/ 324060 w 609615"/>
                  <a:gd name="connsiteY69" fmla="*/ 273556 h 510753"/>
                  <a:gd name="connsiteX70" fmla="*/ 324060 w 609615"/>
                  <a:gd name="connsiteY70" fmla="*/ 469290 h 510753"/>
                  <a:gd name="connsiteX71" fmla="*/ 415442 w 609615"/>
                  <a:gd name="connsiteY71" fmla="*/ 469290 h 510753"/>
                  <a:gd name="connsiteX72" fmla="*/ 433695 w 609615"/>
                  <a:gd name="connsiteY72" fmla="*/ 487516 h 510753"/>
                  <a:gd name="connsiteX73" fmla="*/ 415442 w 609615"/>
                  <a:gd name="connsiteY73" fmla="*/ 505743 h 510753"/>
                  <a:gd name="connsiteX74" fmla="*/ 305807 w 609615"/>
                  <a:gd name="connsiteY74" fmla="*/ 505743 h 510753"/>
                  <a:gd name="connsiteX75" fmla="*/ 287554 w 609615"/>
                  <a:gd name="connsiteY75" fmla="*/ 487516 h 510753"/>
                  <a:gd name="connsiteX76" fmla="*/ 287554 w 609615"/>
                  <a:gd name="connsiteY76" fmla="*/ 53792 h 510753"/>
                  <a:gd name="connsiteX77" fmla="*/ 305807 w 609615"/>
                  <a:gd name="connsiteY77" fmla="*/ 35565 h 510753"/>
                  <a:gd name="connsiteX78" fmla="*/ 117102 w 609615"/>
                  <a:gd name="connsiteY78" fmla="*/ 32037 h 510753"/>
                  <a:gd name="connsiteX79" fmla="*/ 179890 w 609615"/>
                  <a:gd name="connsiteY79" fmla="*/ 108676 h 510753"/>
                  <a:gd name="connsiteX80" fmla="*/ 178262 w 609615"/>
                  <a:gd name="connsiteY80" fmla="*/ 109373 h 510753"/>
                  <a:gd name="connsiteX81" fmla="*/ 178262 w 609615"/>
                  <a:gd name="connsiteY81" fmla="*/ 157679 h 510753"/>
                  <a:gd name="connsiteX82" fmla="*/ 153379 w 609615"/>
                  <a:gd name="connsiteY82" fmla="*/ 182412 h 510753"/>
                  <a:gd name="connsiteX83" fmla="*/ 84313 w 609615"/>
                  <a:gd name="connsiteY83" fmla="*/ 182412 h 510753"/>
                  <a:gd name="connsiteX84" fmla="*/ 59430 w 609615"/>
                  <a:gd name="connsiteY84" fmla="*/ 157562 h 510753"/>
                  <a:gd name="connsiteX85" fmla="*/ 59430 w 609615"/>
                  <a:gd name="connsiteY85" fmla="*/ 133642 h 510753"/>
                  <a:gd name="connsiteX86" fmla="*/ 55593 w 609615"/>
                  <a:gd name="connsiteY86" fmla="*/ 134803 h 510753"/>
                  <a:gd name="connsiteX87" fmla="*/ 117102 w 609615"/>
                  <a:gd name="connsiteY87" fmla="*/ 32037 h 510753"/>
                  <a:gd name="connsiteX88" fmla="*/ 543107 w 609615"/>
                  <a:gd name="connsiteY88" fmla="*/ 0 h 510753"/>
                  <a:gd name="connsiteX89" fmla="*/ 599948 w 609615"/>
                  <a:gd name="connsiteY89" fmla="*/ 56770 h 510753"/>
                  <a:gd name="connsiteX90" fmla="*/ 543107 w 609615"/>
                  <a:gd name="connsiteY90" fmla="*/ 113540 h 510753"/>
                  <a:gd name="connsiteX91" fmla="*/ 486266 w 609615"/>
                  <a:gd name="connsiteY91" fmla="*/ 56770 h 510753"/>
                  <a:gd name="connsiteX92" fmla="*/ 543107 w 609615"/>
                  <a:gd name="connsiteY92" fmla="*/ 0 h 510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609615" h="510753">
                    <a:moveTo>
                      <a:pt x="552739" y="397213"/>
                    </a:moveTo>
                    <a:cubicBezTo>
                      <a:pt x="584151" y="397213"/>
                      <a:pt x="609615" y="422630"/>
                      <a:pt x="609615" y="453983"/>
                    </a:cubicBezTo>
                    <a:cubicBezTo>
                      <a:pt x="609615" y="485336"/>
                      <a:pt x="584151" y="510753"/>
                      <a:pt x="552739" y="510753"/>
                    </a:cubicBezTo>
                    <a:cubicBezTo>
                      <a:pt x="521327" y="510753"/>
                      <a:pt x="495863" y="485336"/>
                      <a:pt x="495863" y="453983"/>
                    </a:cubicBezTo>
                    <a:cubicBezTo>
                      <a:pt x="495863" y="422630"/>
                      <a:pt x="521327" y="397213"/>
                      <a:pt x="552739" y="397213"/>
                    </a:cubicBezTo>
                    <a:close/>
                    <a:moveTo>
                      <a:pt x="547870" y="198571"/>
                    </a:moveTo>
                    <a:cubicBezTo>
                      <a:pt x="579282" y="198571"/>
                      <a:pt x="604746" y="223988"/>
                      <a:pt x="604746" y="255341"/>
                    </a:cubicBezTo>
                    <a:cubicBezTo>
                      <a:pt x="604746" y="286694"/>
                      <a:pt x="579282" y="312111"/>
                      <a:pt x="547870" y="312111"/>
                    </a:cubicBezTo>
                    <a:cubicBezTo>
                      <a:pt x="516458" y="312111"/>
                      <a:pt x="490994" y="286694"/>
                      <a:pt x="490994" y="255341"/>
                    </a:cubicBezTo>
                    <a:cubicBezTo>
                      <a:pt x="490994" y="223988"/>
                      <a:pt x="516458" y="198571"/>
                      <a:pt x="547870" y="198571"/>
                    </a:cubicBezTo>
                    <a:close/>
                    <a:moveTo>
                      <a:pt x="119644" y="191797"/>
                    </a:moveTo>
                    <a:lnTo>
                      <a:pt x="127891" y="196674"/>
                    </a:lnTo>
                    <a:lnTo>
                      <a:pt x="121502" y="203292"/>
                    </a:lnTo>
                    <a:lnTo>
                      <a:pt x="129982" y="212233"/>
                    </a:lnTo>
                    <a:lnTo>
                      <a:pt x="122664" y="226050"/>
                    </a:lnTo>
                    <a:cubicBezTo>
                      <a:pt x="120573" y="230114"/>
                      <a:pt x="117321" y="229998"/>
                      <a:pt x="115462" y="225702"/>
                    </a:cubicBezTo>
                    <a:lnTo>
                      <a:pt x="109306" y="211652"/>
                    </a:lnTo>
                    <a:lnTo>
                      <a:pt x="117669" y="203176"/>
                    </a:lnTo>
                    <a:lnTo>
                      <a:pt x="111513" y="196441"/>
                    </a:lnTo>
                    <a:close/>
                    <a:moveTo>
                      <a:pt x="88250" y="191374"/>
                    </a:moveTo>
                    <a:lnTo>
                      <a:pt x="111272" y="231774"/>
                    </a:lnTo>
                    <a:cubicBezTo>
                      <a:pt x="113597" y="235954"/>
                      <a:pt x="116620" y="238160"/>
                      <a:pt x="119760" y="238160"/>
                    </a:cubicBezTo>
                    <a:cubicBezTo>
                      <a:pt x="123015" y="238160"/>
                      <a:pt x="126038" y="235954"/>
                      <a:pt x="128364" y="231891"/>
                    </a:cubicBezTo>
                    <a:lnTo>
                      <a:pt x="152316" y="191490"/>
                    </a:lnTo>
                    <a:lnTo>
                      <a:pt x="195918" y="193812"/>
                    </a:lnTo>
                    <a:cubicBezTo>
                      <a:pt x="207894" y="194392"/>
                      <a:pt x="222195" y="199268"/>
                      <a:pt x="228241" y="204725"/>
                    </a:cubicBezTo>
                    <a:cubicBezTo>
                      <a:pt x="234520" y="210297"/>
                      <a:pt x="239287" y="224112"/>
                      <a:pt x="239287" y="236302"/>
                    </a:cubicBezTo>
                    <a:lnTo>
                      <a:pt x="239287" y="249653"/>
                    </a:lnTo>
                    <a:lnTo>
                      <a:pt x="183360" y="461987"/>
                    </a:lnTo>
                    <a:cubicBezTo>
                      <a:pt x="177663" y="483581"/>
                      <a:pt x="154874" y="501227"/>
                      <a:pt x="132433" y="501227"/>
                    </a:cubicBezTo>
                    <a:lnTo>
                      <a:pt x="122085" y="501227"/>
                    </a:lnTo>
                    <a:cubicBezTo>
                      <a:pt x="99645" y="501227"/>
                      <a:pt x="75925" y="483929"/>
                      <a:pt x="68949" y="462568"/>
                    </a:cubicBezTo>
                    <a:lnTo>
                      <a:pt x="0" y="249769"/>
                    </a:lnTo>
                    <a:lnTo>
                      <a:pt x="0" y="236302"/>
                    </a:lnTo>
                    <a:cubicBezTo>
                      <a:pt x="0" y="224112"/>
                      <a:pt x="4883" y="210297"/>
                      <a:pt x="11046" y="204725"/>
                    </a:cubicBezTo>
                    <a:cubicBezTo>
                      <a:pt x="17208" y="199268"/>
                      <a:pt x="31393" y="194509"/>
                      <a:pt x="43369" y="193812"/>
                    </a:cubicBezTo>
                    <a:close/>
                    <a:moveTo>
                      <a:pt x="138106" y="151894"/>
                    </a:moveTo>
                    <a:cubicBezTo>
                      <a:pt x="140196" y="151081"/>
                      <a:pt x="142635" y="152127"/>
                      <a:pt x="143448" y="154218"/>
                    </a:cubicBezTo>
                    <a:cubicBezTo>
                      <a:pt x="144377" y="156426"/>
                      <a:pt x="143332" y="158866"/>
                      <a:pt x="141125" y="159679"/>
                    </a:cubicBezTo>
                    <a:cubicBezTo>
                      <a:pt x="131950" y="163281"/>
                      <a:pt x="124286" y="164559"/>
                      <a:pt x="118014" y="164559"/>
                    </a:cubicBezTo>
                    <a:cubicBezTo>
                      <a:pt x="105239" y="164559"/>
                      <a:pt x="98620" y="159330"/>
                      <a:pt x="98271" y="158982"/>
                    </a:cubicBezTo>
                    <a:cubicBezTo>
                      <a:pt x="96529" y="157588"/>
                      <a:pt x="96181" y="154915"/>
                      <a:pt x="97691" y="153172"/>
                    </a:cubicBezTo>
                    <a:cubicBezTo>
                      <a:pt x="99084" y="151430"/>
                      <a:pt x="101639" y="151081"/>
                      <a:pt x="103497" y="152591"/>
                    </a:cubicBezTo>
                    <a:cubicBezTo>
                      <a:pt x="103962" y="152940"/>
                      <a:pt x="114995" y="161073"/>
                      <a:pt x="138106" y="151894"/>
                    </a:cubicBezTo>
                    <a:close/>
                    <a:moveTo>
                      <a:pt x="139648" y="119739"/>
                    </a:moveTo>
                    <a:cubicBezTo>
                      <a:pt x="147918" y="120435"/>
                      <a:pt x="149316" y="134921"/>
                      <a:pt x="149316" y="134921"/>
                    </a:cubicBezTo>
                    <a:lnTo>
                      <a:pt x="129981" y="134921"/>
                    </a:lnTo>
                    <a:cubicBezTo>
                      <a:pt x="129981" y="134921"/>
                      <a:pt x="131379" y="119044"/>
                      <a:pt x="139648" y="119739"/>
                    </a:cubicBezTo>
                    <a:close/>
                    <a:moveTo>
                      <a:pt x="91170" y="119739"/>
                    </a:moveTo>
                    <a:cubicBezTo>
                      <a:pt x="99440" y="120435"/>
                      <a:pt x="100838" y="134921"/>
                      <a:pt x="100838" y="134921"/>
                    </a:cubicBezTo>
                    <a:lnTo>
                      <a:pt x="81503" y="134921"/>
                    </a:lnTo>
                    <a:cubicBezTo>
                      <a:pt x="81503" y="134921"/>
                      <a:pt x="82901" y="119044"/>
                      <a:pt x="91170" y="119739"/>
                    </a:cubicBezTo>
                    <a:close/>
                    <a:moveTo>
                      <a:pt x="95591" y="95554"/>
                    </a:moveTo>
                    <a:cubicBezTo>
                      <a:pt x="92685" y="103451"/>
                      <a:pt x="84429" y="120752"/>
                      <a:pt x="67686" y="130042"/>
                    </a:cubicBezTo>
                    <a:lnTo>
                      <a:pt x="67686" y="157679"/>
                    </a:lnTo>
                    <a:cubicBezTo>
                      <a:pt x="67686" y="166736"/>
                      <a:pt x="75127" y="174168"/>
                      <a:pt x="84313" y="174168"/>
                    </a:cubicBezTo>
                    <a:lnTo>
                      <a:pt x="153379" y="174168"/>
                    </a:lnTo>
                    <a:cubicBezTo>
                      <a:pt x="162449" y="174168"/>
                      <a:pt x="169890" y="166736"/>
                      <a:pt x="169890" y="157562"/>
                    </a:cubicBezTo>
                    <a:lnTo>
                      <a:pt x="169890" y="112043"/>
                    </a:lnTo>
                    <a:cubicBezTo>
                      <a:pt x="153961" y="116340"/>
                      <a:pt x="122102" y="120752"/>
                      <a:pt x="100359" y="95554"/>
                    </a:cubicBezTo>
                    <a:close/>
                    <a:moveTo>
                      <a:pt x="305807" y="35565"/>
                    </a:moveTo>
                    <a:lnTo>
                      <a:pt x="415442" y="35565"/>
                    </a:lnTo>
                    <a:cubicBezTo>
                      <a:pt x="425557" y="35565"/>
                      <a:pt x="433695" y="43692"/>
                      <a:pt x="433695" y="53792"/>
                    </a:cubicBezTo>
                    <a:cubicBezTo>
                      <a:pt x="433695" y="63892"/>
                      <a:pt x="425557" y="72018"/>
                      <a:pt x="415442" y="72018"/>
                    </a:cubicBezTo>
                    <a:lnTo>
                      <a:pt x="324060" y="72018"/>
                    </a:lnTo>
                    <a:lnTo>
                      <a:pt x="324060" y="237103"/>
                    </a:lnTo>
                    <a:lnTo>
                      <a:pt x="415442" y="237103"/>
                    </a:lnTo>
                    <a:cubicBezTo>
                      <a:pt x="425557" y="237103"/>
                      <a:pt x="433695" y="245346"/>
                      <a:pt x="433695" y="255330"/>
                    </a:cubicBezTo>
                    <a:cubicBezTo>
                      <a:pt x="433695" y="265430"/>
                      <a:pt x="425557" y="273556"/>
                      <a:pt x="415442" y="273556"/>
                    </a:cubicBezTo>
                    <a:lnTo>
                      <a:pt x="324060" y="273556"/>
                    </a:lnTo>
                    <a:lnTo>
                      <a:pt x="324060" y="469290"/>
                    </a:lnTo>
                    <a:lnTo>
                      <a:pt x="415442" y="469290"/>
                    </a:lnTo>
                    <a:cubicBezTo>
                      <a:pt x="425557" y="469290"/>
                      <a:pt x="433695" y="477416"/>
                      <a:pt x="433695" y="487516"/>
                    </a:cubicBezTo>
                    <a:cubicBezTo>
                      <a:pt x="433695" y="497617"/>
                      <a:pt x="425557" y="505743"/>
                      <a:pt x="415442" y="505743"/>
                    </a:cubicBezTo>
                    <a:lnTo>
                      <a:pt x="305807" y="505743"/>
                    </a:lnTo>
                    <a:cubicBezTo>
                      <a:pt x="295692" y="505743"/>
                      <a:pt x="287554" y="497617"/>
                      <a:pt x="287554" y="487516"/>
                    </a:cubicBezTo>
                    <a:lnTo>
                      <a:pt x="287554" y="53792"/>
                    </a:lnTo>
                    <a:cubicBezTo>
                      <a:pt x="287554" y="43692"/>
                      <a:pt x="295692" y="35565"/>
                      <a:pt x="305807" y="35565"/>
                    </a:cubicBezTo>
                    <a:close/>
                    <a:moveTo>
                      <a:pt x="117102" y="32037"/>
                    </a:moveTo>
                    <a:cubicBezTo>
                      <a:pt x="195819" y="32037"/>
                      <a:pt x="179890" y="108676"/>
                      <a:pt x="179890" y="108676"/>
                    </a:cubicBezTo>
                    <a:cubicBezTo>
                      <a:pt x="179890" y="108676"/>
                      <a:pt x="179308" y="108908"/>
                      <a:pt x="178262" y="109373"/>
                    </a:cubicBezTo>
                    <a:lnTo>
                      <a:pt x="178262" y="157679"/>
                    </a:lnTo>
                    <a:cubicBezTo>
                      <a:pt x="178262" y="171381"/>
                      <a:pt x="167099" y="182412"/>
                      <a:pt x="153379" y="182412"/>
                    </a:cubicBezTo>
                    <a:lnTo>
                      <a:pt x="84313" y="182412"/>
                    </a:lnTo>
                    <a:cubicBezTo>
                      <a:pt x="70593" y="182412"/>
                      <a:pt x="59430" y="171265"/>
                      <a:pt x="59430" y="157562"/>
                    </a:cubicBezTo>
                    <a:lnTo>
                      <a:pt x="59430" y="133642"/>
                    </a:lnTo>
                    <a:cubicBezTo>
                      <a:pt x="58151" y="134106"/>
                      <a:pt x="56872" y="134571"/>
                      <a:pt x="55593" y="134803"/>
                    </a:cubicBezTo>
                    <a:cubicBezTo>
                      <a:pt x="55593" y="134803"/>
                      <a:pt x="34083" y="32153"/>
                      <a:pt x="117102" y="32037"/>
                    </a:cubicBezTo>
                    <a:close/>
                    <a:moveTo>
                      <a:pt x="543107" y="0"/>
                    </a:moveTo>
                    <a:cubicBezTo>
                      <a:pt x="574499" y="0"/>
                      <a:pt x="599948" y="25417"/>
                      <a:pt x="599948" y="56770"/>
                    </a:cubicBezTo>
                    <a:cubicBezTo>
                      <a:pt x="599948" y="88123"/>
                      <a:pt x="574499" y="113540"/>
                      <a:pt x="543107" y="113540"/>
                    </a:cubicBezTo>
                    <a:cubicBezTo>
                      <a:pt x="511715" y="113540"/>
                      <a:pt x="486266" y="88123"/>
                      <a:pt x="486266" y="56770"/>
                    </a:cubicBezTo>
                    <a:cubicBezTo>
                      <a:pt x="486266" y="25417"/>
                      <a:pt x="511715" y="0"/>
                      <a:pt x="54310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20" name="íṧľiḋé"/>
            <p:cNvSpPr/>
            <p:nvPr/>
          </p:nvSpPr>
          <p:spPr bwMode="auto">
            <a:xfrm>
              <a:off x="5885217" y="5354184"/>
              <a:ext cx="421566" cy="353198"/>
            </a:xfrm>
            <a:custGeom>
              <a:avLst/>
              <a:gdLst>
                <a:gd name="connsiteX0" fmla="*/ 552739 w 609615"/>
                <a:gd name="connsiteY0" fmla="*/ 397213 h 510753"/>
                <a:gd name="connsiteX1" fmla="*/ 609615 w 609615"/>
                <a:gd name="connsiteY1" fmla="*/ 453983 h 510753"/>
                <a:gd name="connsiteX2" fmla="*/ 552739 w 609615"/>
                <a:gd name="connsiteY2" fmla="*/ 510753 h 510753"/>
                <a:gd name="connsiteX3" fmla="*/ 495863 w 609615"/>
                <a:gd name="connsiteY3" fmla="*/ 453983 h 510753"/>
                <a:gd name="connsiteX4" fmla="*/ 552739 w 609615"/>
                <a:gd name="connsiteY4" fmla="*/ 397213 h 510753"/>
                <a:gd name="connsiteX5" fmla="*/ 547870 w 609615"/>
                <a:gd name="connsiteY5" fmla="*/ 198571 h 510753"/>
                <a:gd name="connsiteX6" fmla="*/ 604746 w 609615"/>
                <a:gd name="connsiteY6" fmla="*/ 255341 h 510753"/>
                <a:gd name="connsiteX7" fmla="*/ 547870 w 609615"/>
                <a:gd name="connsiteY7" fmla="*/ 312111 h 510753"/>
                <a:gd name="connsiteX8" fmla="*/ 490994 w 609615"/>
                <a:gd name="connsiteY8" fmla="*/ 255341 h 510753"/>
                <a:gd name="connsiteX9" fmla="*/ 547870 w 609615"/>
                <a:gd name="connsiteY9" fmla="*/ 198571 h 510753"/>
                <a:gd name="connsiteX10" fmla="*/ 119644 w 609615"/>
                <a:gd name="connsiteY10" fmla="*/ 191797 h 510753"/>
                <a:gd name="connsiteX11" fmla="*/ 127891 w 609615"/>
                <a:gd name="connsiteY11" fmla="*/ 196674 h 510753"/>
                <a:gd name="connsiteX12" fmla="*/ 121502 w 609615"/>
                <a:gd name="connsiteY12" fmla="*/ 203292 h 510753"/>
                <a:gd name="connsiteX13" fmla="*/ 129982 w 609615"/>
                <a:gd name="connsiteY13" fmla="*/ 212233 h 510753"/>
                <a:gd name="connsiteX14" fmla="*/ 122664 w 609615"/>
                <a:gd name="connsiteY14" fmla="*/ 226050 h 510753"/>
                <a:gd name="connsiteX15" fmla="*/ 115462 w 609615"/>
                <a:gd name="connsiteY15" fmla="*/ 225702 h 510753"/>
                <a:gd name="connsiteX16" fmla="*/ 109306 w 609615"/>
                <a:gd name="connsiteY16" fmla="*/ 211652 h 510753"/>
                <a:gd name="connsiteX17" fmla="*/ 117669 w 609615"/>
                <a:gd name="connsiteY17" fmla="*/ 203176 h 510753"/>
                <a:gd name="connsiteX18" fmla="*/ 111513 w 609615"/>
                <a:gd name="connsiteY18" fmla="*/ 196441 h 510753"/>
                <a:gd name="connsiteX19" fmla="*/ 88250 w 609615"/>
                <a:gd name="connsiteY19" fmla="*/ 191374 h 510753"/>
                <a:gd name="connsiteX20" fmla="*/ 111272 w 609615"/>
                <a:gd name="connsiteY20" fmla="*/ 231774 h 510753"/>
                <a:gd name="connsiteX21" fmla="*/ 119760 w 609615"/>
                <a:gd name="connsiteY21" fmla="*/ 238160 h 510753"/>
                <a:gd name="connsiteX22" fmla="*/ 128364 w 609615"/>
                <a:gd name="connsiteY22" fmla="*/ 231891 h 510753"/>
                <a:gd name="connsiteX23" fmla="*/ 152316 w 609615"/>
                <a:gd name="connsiteY23" fmla="*/ 191490 h 510753"/>
                <a:gd name="connsiteX24" fmla="*/ 195918 w 609615"/>
                <a:gd name="connsiteY24" fmla="*/ 193812 h 510753"/>
                <a:gd name="connsiteX25" fmla="*/ 228241 w 609615"/>
                <a:gd name="connsiteY25" fmla="*/ 204725 h 510753"/>
                <a:gd name="connsiteX26" fmla="*/ 239287 w 609615"/>
                <a:gd name="connsiteY26" fmla="*/ 236302 h 510753"/>
                <a:gd name="connsiteX27" fmla="*/ 239287 w 609615"/>
                <a:gd name="connsiteY27" fmla="*/ 249653 h 510753"/>
                <a:gd name="connsiteX28" fmla="*/ 183360 w 609615"/>
                <a:gd name="connsiteY28" fmla="*/ 461987 h 510753"/>
                <a:gd name="connsiteX29" fmla="*/ 132433 w 609615"/>
                <a:gd name="connsiteY29" fmla="*/ 501227 h 510753"/>
                <a:gd name="connsiteX30" fmla="*/ 122085 w 609615"/>
                <a:gd name="connsiteY30" fmla="*/ 501227 h 510753"/>
                <a:gd name="connsiteX31" fmla="*/ 68949 w 609615"/>
                <a:gd name="connsiteY31" fmla="*/ 462568 h 510753"/>
                <a:gd name="connsiteX32" fmla="*/ 0 w 609615"/>
                <a:gd name="connsiteY32" fmla="*/ 249769 h 510753"/>
                <a:gd name="connsiteX33" fmla="*/ 0 w 609615"/>
                <a:gd name="connsiteY33" fmla="*/ 236302 h 510753"/>
                <a:gd name="connsiteX34" fmla="*/ 11046 w 609615"/>
                <a:gd name="connsiteY34" fmla="*/ 204725 h 510753"/>
                <a:gd name="connsiteX35" fmla="*/ 43369 w 609615"/>
                <a:gd name="connsiteY35" fmla="*/ 193812 h 510753"/>
                <a:gd name="connsiteX36" fmla="*/ 138106 w 609615"/>
                <a:gd name="connsiteY36" fmla="*/ 151894 h 510753"/>
                <a:gd name="connsiteX37" fmla="*/ 143448 w 609615"/>
                <a:gd name="connsiteY37" fmla="*/ 154218 h 510753"/>
                <a:gd name="connsiteX38" fmla="*/ 141125 w 609615"/>
                <a:gd name="connsiteY38" fmla="*/ 159679 h 510753"/>
                <a:gd name="connsiteX39" fmla="*/ 118014 w 609615"/>
                <a:gd name="connsiteY39" fmla="*/ 164559 h 510753"/>
                <a:gd name="connsiteX40" fmla="*/ 98271 w 609615"/>
                <a:gd name="connsiteY40" fmla="*/ 158982 h 510753"/>
                <a:gd name="connsiteX41" fmla="*/ 97691 w 609615"/>
                <a:gd name="connsiteY41" fmla="*/ 153172 h 510753"/>
                <a:gd name="connsiteX42" fmla="*/ 103497 w 609615"/>
                <a:gd name="connsiteY42" fmla="*/ 152591 h 510753"/>
                <a:gd name="connsiteX43" fmla="*/ 138106 w 609615"/>
                <a:gd name="connsiteY43" fmla="*/ 151894 h 510753"/>
                <a:gd name="connsiteX44" fmla="*/ 139648 w 609615"/>
                <a:gd name="connsiteY44" fmla="*/ 119739 h 510753"/>
                <a:gd name="connsiteX45" fmla="*/ 149316 w 609615"/>
                <a:gd name="connsiteY45" fmla="*/ 134921 h 510753"/>
                <a:gd name="connsiteX46" fmla="*/ 129981 w 609615"/>
                <a:gd name="connsiteY46" fmla="*/ 134921 h 510753"/>
                <a:gd name="connsiteX47" fmla="*/ 139648 w 609615"/>
                <a:gd name="connsiteY47" fmla="*/ 119739 h 510753"/>
                <a:gd name="connsiteX48" fmla="*/ 91170 w 609615"/>
                <a:gd name="connsiteY48" fmla="*/ 119739 h 510753"/>
                <a:gd name="connsiteX49" fmla="*/ 100838 w 609615"/>
                <a:gd name="connsiteY49" fmla="*/ 134921 h 510753"/>
                <a:gd name="connsiteX50" fmla="*/ 81503 w 609615"/>
                <a:gd name="connsiteY50" fmla="*/ 134921 h 510753"/>
                <a:gd name="connsiteX51" fmla="*/ 91170 w 609615"/>
                <a:gd name="connsiteY51" fmla="*/ 119739 h 510753"/>
                <a:gd name="connsiteX52" fmla="*/ 95591 w 609615"/>
                <a:gd name="connsiteY52" fmla="*/ 95554 h 510753"/>
                <a:gd name="connsiteX53" fmla="*/ 67686 w 609615"/>
                <a:gd name="connsiteY53" fmla="*/ 130042 h 510753"/>
                <a:gd name="connsiteX54" fmla="*/ 67686 w 609615"/>
                <a:gd name="connsiteY54" fmla="*/ 157679 h 510753"/>
                <a:gd name="connsiteX55" fmla="*/ 84313 w 609615"/>
                <a:gd name="connsiteY55" fmla="*/ 174168 h 510753"/>
                <a:gd name="connsiteX56" fmla="*/ 153379 w 609615"/>
                <a:gd name="connsiteY56" fmla="*/ 174168 h 510753"/>
                <a:gd name="connsiteX57" fmla="*/ 169890 w 609615"/>
                <a:gd name="connsiteY57" fmla="*/ 157562 h 510753"/>
                <a:gd name="connsiteX58" fmla="*/ 169890 w 609615"/>
                <a:gd name="connsiteY58" fmla="*/ 112043 h 510753"/>
                <a:gd name="connsiteX59" fmla="*/ 100359 w 609615"/>
                <a:gd name="connsiteY59" fmla="*/ 95554 h 510753"/>
                <a:gd name="connsiteX60" fmla="*/ 305807 w 609615"/>
                <a:gd name="connsiteY60" fmla="*/ 35565 h 510753"/>
                <a:gd name="connsiteX61" fmla="*/ 415442 w 609615"/>
                <a:gd name="connsiteY61" fmla="*/ 35565 h 510753"/>
                <a:gd name="connsiteX62" fmla="*/ 433695 w 609615"/>
                <a:gd name="connsiteY62" fmla="*/ 53792 h 510753"/>
                <a:gd name="connsiteX63" fmla="*/ 415442 w 609615"/>
                <a:gd name="connsiteY63" fmla="*/ 72018 h 510753"/>
                <a:gd name="connsiteX64" fmla="*/ 324060 w 609615"/>
                <a:gd name="connsiteY64" fmla="*/ 72018 h 510753"/>
                <a:gd name="connsiteX65" fmla="*/ 324060 w 609615"/>
                <a:gd name="connsiteY65" fmla="*/ 237103 h 510753"/>
                <a:gd name="connsiteX66" fmla="*/ 415442 w 609615"/>
                <a:gd name="connsiteY66" fmla="*/ 237103 h 510753"/>
                <a:gd name="connsiteX67" fmla="*/ 433695 w 609615"/>
                <a:gd name="connsiteY67" fmla="*/ 255330 h 510753"/>
                <a:gd name="connsiteX68" fmla="*/ 415442 w 609615"/>
                <a:gd name="connsiteY68" fmla="*/ 273556 h 510753"/>
                <a:gd name="connsiteX69" fmla="*/ 324060 w 609615"/>
                <a:gd name="connsiteY69" fmla="*/ 273556 h 510753"/>
                <a:gd name="connsiteX70" fmla="*/ 324060 w 609615"/>
                <a:gd name="connsiteY70" fmla="*/ 469290 h 510753"/>
                <a:gd name="connsiteX71" fmla="*/ 415442 w 609615"/>
                <a:gd name="connsiteY71" fmla="*/ 469290 h 510753"/>
                <a:gd name="connsiteX72" fmla="*/ 433695 w 609615"/>
                <a:gd name="connsiteY72" fmla="*/ 487516 h 510753"/>
                <a:gd name="connsiteX73" fmla="*/ 415442 w 609615"/>
                <a:gd name="connsiteY73" fmla="*/ 505743 h 510753"/>
                <a:gd name="connsiteX74" fmla="*/ 305807 w 609615"/>
                <a:gd name="connsiteY74" fmla="*/ 505743 h 510753"/>
                <a:gd name="connsiteX75" fmla="*/ 287554 w 609615"/>
                <a:gd name="connsiteY75" fmla="*/ 487516 h 510753"/>
                <a:gd name="connsiteX76" fmla="*/ 287554 w 609615"/>
                <a:gd name="connsiteY76" fmla="*/ 53792 h 510753"/>
                <a:gd name="connsiteX77" fmla="*/ 305807 w 609615"/>
                <a:gd name="connsiteY77" fmla="*/ 35565 h 510753"/>
                <a:gd name="connsiteX78" fmla="*/ 117102 w 609615"/>
                <a:gd name="connsiteY78" fmla="*/ 32037 h 510753"/>
                <a:gd name="connsiteX79" fmla="*/ 179890 w 609615"/>
                <a:gd name="connsiteY79" fmla="*/ 108676 h 510753"/>
                <a:gd name="connsiteX80" fmla="*/ 178262 w 609615"/>
                <a:gd name="connsiteY80" fmla="*/ 109373 h 510753"/>
                <a:gd name="connsiteX81" fmla="*/ 178262 w 609615"/>
                <a:gd name="connsiteY81" fmla="*/ 157679 h 510753"/>
                <a:gd name="connsiteX82" fmla="*/ 153379 w 609615"/>
                <a:gd name="connsiteY82" fmla="*/ 182412 h 510753"/>
                <a:gd name="connsiteX83" fmla="*/ 84313 w 609615"/>
                <a:gd name="connsiteY83" fmla="*/ 182412 h 510753"/>
                <a:gd name="connsiteX84" fmla="*/ 59430 w 609615"/>
                <a:gd name="connsiteY84" fmla="*/ 157562 h 510753"/>
                <a:gd name="connsiteX85" fmla="*/ 59430 w 609615"/>
                <a:gd name="connsiteY85" fmla="*/ 133642 h 510753"/>
                <a:gd name="connsiteX86" fmla="*/ 55593 w 609615"/>
                <a:gd name="connsiteY86" fmla="*/ 134803 h 510753"/>
                <a:gd name="connsiteX87" fmla="*/ 117102 w 609615"/>
                <a:gd name="connsiteY87" fmla="*/ 32037 h 510753"/>
                <a:gd name="connsiteX88" fmla="*/ 543107 w 609615"/>
                <a:gd name="connsiteY88" fmla="*/ 0 h 510753"/>
                <a:gd name="connsiteX89" fmla="*/ 599948 w 609615"/>
                <a:gd name="connsiteY89" fmla="*/ 56770 h 510753"/>
                <a:gd name="connsiteX90" fmla="*/ 543107 w 609615"/>
                <a:gd name="connsiteY90" fmla="*/ 113540 h 510753"/>
                <a:gd name="connsiteX91" fmla="*/ 486266 w 609615"/>
                <a:gd name="connsiteY91" fmla="*/ 56770 h 510753"/>
                <a:gd name="connsiteX92" fmla="*/ 543107 w 609615"/>
                <a:gd name="connsiteY92" fmla="*/ 0 h 51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9615" h="510753">
                  <a:moveTo>
                    <a:pt x="552739" y="397213"/>
                  </a:moveTo>
                  <a:cubicBezTo>
                    <a:pt x="584151" y="397213"/>
                    <a:pt x="609615" y="422630"/>
                    <a:pt x="609615" y="453983"/>
                  </a:cubicBezTo>
                  <a:cubicBezTo>
                    <a:pt x="609615" y="485336"/>
                    <a:pt x="584151" y="510753"/>
                    <a:pt x="552739" y="510753"/>
                  </a:cubicBezTo>
                  <a:cubicBezTo>
                    <a:pt x="521327" y="510753"/>
                    <a:pt x="495863" y="485336"/>
                    <a:pt x="495863" y="453983"/>
                  </a:cubicBezTo>
                  <a:cubicBezTo>
                    <a:pt x="495863" y="422630"/>
                    <a:pt x="521327" y="397213"/>
                    <a:pt x="552739" y="397213"/>
                  </a:cubicBezTo>
                  <a:close/>
                  <a:moveTo>
                    <a:pt x="547870" y="198571"/>
                  </a:moveTo>
                  <a:cubicBezTo>
                    <a:pt x="579282" y="198571"/>
                    <a:pt x="604746" y="223988"/>
                    <a:pt x="604746" y="255341"/>
                  </a:cubicBezTo>
                  <a:cubicBezTo>
                    <a:pt x="604746" y="286694"/>
                    <a:pt x="579282" y="312111"/>
                    <a:pt x="547870" y="312111"/>
                  </a:cubicBezTo>
                  <a:cubicBezTo>
                    <a:pt x="516458" y="312111"/>
                    <a:pt x="490994" y="286694"/>
                    <a:pt x="490994" y="255341"/>
                  </a:cubicBezTo>
                  <a:cubicBezTo>
                    <a:pt x="490994" y="223988"/>
                    <a:pt x="516458" y="198571"/>
                    <a:pt x="547870" y="198571"/>
                  </a:cubicBezTo>
                  <a:close/>
                  <a:moveTo>
                    <a:pt x="119644" y="191797"/>
                  </a:moveTo>
                  <a:lnTo>
                    <a:pt x="127891" y="196674"/>
                  </a:lnTo>
                  <a:lnTo>
                    <a:pt x="121502" y="203292"/>
                  </a:lnTo>
                  <a:lnTo>
                    <a:pt x="129982" y="212233"/>
                  </a:lnTo>
                  <a:lnTo>
                    <a:pt x="122664" y="226050"/>
                  </a:lnTo>
                  <a:cubicBezTo>
                    <a:pt x="120573" y="230114"/>
                    <a:pt x="117321" y="229998"/>
                    <a:pt x="115462" y="225702"/>
                  </a:cubicBezTo>
                  <a:lnTo>
                    <a:pt x="109306" y="211652"/>
                  </a:lnTo>
                  <a:lnTo>
                    <a:pt x="117669" y="203176"/>
                  </a:lnTo>
                  <a:lnTo>
                    <a:pt x="111513" y="196441"/>
                  </a:lnTo>
                  <a:close/>
                  <a:moveTo>
                    <a:pt x="88250" y="191374"/>
                  </a:moveTo>
                  <a:lnTo>
                    <a:pt x="111272" y="231774"/>
                  </a:lnTo>
                  <a:cubicBezTo>
                    <a:pt x="113597" y="235954"/>
                    <a:pt x="116620" y="238160"/>
                    <a:pt x="119760" y="238160"/>
                  </a:cubicBezTo>
                  <a:cubicBezTo>
                    <a:pt x="123015" y="238160"/>
                    <a:pt x="126038" y="235954"/>
                    <a:pt x="128364" y="231891"/>
                  </a:cubicBezTo>
                  <a:lnTo>
                    <a:pt x="152316" y="191490"/>
                  </a:lnTo>
                  <a:lnTo>
                    <a:pt x="195918" y="193812"/>
                  </a:lnTo>
                  <a:cubicBezTo>
                    <a:pt x="207894" y="194392"/>
                    <a:pt x="222195" y="199268"/>
                    <a:pt x="228241" y="204725"/>
                  </a:cubicBezTo>
                  <a:cubicBezTo>
                    <a:pt x="234520" y="210297"/>
                    <a:pt x="239287" y="224112"/>
                    <a:pt x="239287" y="236302"/>
                  </a:cubicBezTo>
                  <a:lnTo>
                    <a:pt x="239287" y="249653"/>
                  </a:lnTo>
                  <a:lnTo>
                    <a:pt x="183360" y="461987"/>
                  </a:lnTo>
                  <a:cubicBezTo>
                    <a:pt x="177663" y="483581"/>
                    <a:pt x="154874" y="501227"/>
                    <a:pt x="132433" y="501227"/>
                  </a:cubicBezTo>
                  <a:lnTo>
                    <a:pt x="122085" y="501227"/>
                  </a:lnTo>
                  <a:cubicBezTo>
                    <a:pt x="99645" y="501227"/>
                    <a:pt x="75925" y="483929"/>
                    <a:pt x="68949" y="462568"/>
                  </a:cubicBezTo>
                  <a:lnTo>
                    <a:pt x="0" y="249769"/>
                  </a:lnTo>
                  <a:lnTo>
                    <a:pt x="0" y="236302"/>
                  </a:lnTo>
                  <a:cubicBezTo>
                    <a:pt x="0" y="224112"/>
                    <a:pt x="4883" y="210297"/>
                    <a:pt x="11046" y="204725"/>
                  </a:cubicBezTo>
                  <a:cubicBezTo>
                    <a:pt x="17208" y="199268"/>
                    <a:pt x="31393" y="194509"/>
                    <a:pt x="43369" y="193812"/>
                  </a:cubicBezTo>
                  <a:close/>
                  <a:moveTo>
                    <a:pt x="138106" y="151894"/>
                  </a:moveTo>
                  <a:cubicBezTo>
                    <a:pt x="140196" y="151081"/>
                    <a:pt x="142635" y="152127"/>
                    <a:pt x="143448" y="154218"/>
                  </a:cubicBezTo>
                  <a:cubicBezTo>
                    <a:pt x="144377" y="156426"/>
                    <a:pt x="143332" y="158866"/>
                    <a:pt x="141125" y="159679"/>
                  </a:cubicBezTo>
                  <a:cubicBezTo>
                    <a:pt x="131950" y="163281"/>
                    <a:pt x="124286" y="164559"/>
                    <a:pt x="118014" y="164559"/>
                  </a:cubicBezTo>
                  <a:cubicBezTo>
                    <a:pt x="105239" y="164559"/>
                    <a:pt x="98620" y="159330"/>
                    <a:pt x="98271" y="158982"/>
                  </a:cubicBezTo>
                  <a:cubicBezTo>
                    <a:pt x="96529" y="157588"/>
                    <a:pt x="96181" y="154915"/>
                    <a:pt x="97691" y="153172"/>
                  </a:cubicBezTo>
                  <a:cubicBezTo>
                    <a:pt x="99084" y="151430"/>
                    <a:pt x="101639" y="151081"/>
                    <a:pt x="103497" y="152591"/>
                  </a:cubicBezTo>
                  <a:cubicBezTo>
                    <a:pt x="103962" y="152940"/>
                    <a:pt x="114995" y="161073"/>
                    <a:pt x="138106" y="151894"/>
                  </a:cubicBezTo>
                  <a:close/>
                  <a:moveTo>
                    <a:pt x="139648" y="119739"/>
                  </a:moveTo>
                  <a:cubicBezTo>
                    <a:pt x="147918" y="120435"/>
                    <a:pt x="149316" y="134921"/>
                    <a:pt x="149316" y="134921"/>
                  </a:cubicBezTo>
                  <a:lnTo>
                    <a:pt x="129981" y="134921"/>
                  </a:lnTo>
                  <a:cubicBezTo>
                    <a:pt x="129981" y="134921"/>
                    <a:pt x="131379" y="119044"/>
                    <a:pt x="139648" y="119739"/>
                  </a:cubicBezTo>
                  <a:close/>
                  <a:moveTo>
                    <a:pt x="91170" y="119739"/>
                  </a:moveTo>
                  <a:cubicBezTo>
                    <a:pt x="99440" y="120435"/>
                    <a:pt x="100838" y="134921"/>
                    <a:pt x="100838" y="134921"/>
                  </a:cubicBezTo>
                  <a:lnTo>
                    <a:pt x="81503" y="134921"/>
                  </a:lnTo>
                  <a:cubicBezTo>
                    <a:pt x="81503" y="134921"/>
                    <a:pt x="82901" y="119044"/>
                    <a:pt x="91170" y="119739"/>
                  </a:cubicBezTo>
                  <a:close/>
                  <a:moveTo>
                    <a:pt x="95591" y="95554"/>
                  </a:moveTo>
                  <a:cubicBezTo>
                    <a:pt x="92685" y="103451"/>
                    <a:pt x="84429" y="120752"/>
                    <a:pt x="67686" y="130042"/>
                  </a:cubicBezTo>
                  <a:lnTo>
                    <a:pt x="67686" y="157679"/>
                  </a:lnTo>
                  <a:cubicBezTo>
                    <a:pt x="67686" y="166736"/>
                    <a:pt x="75127" y="174168"/>
                    <a:pt x="84313" y="174168"/>
                  </a:cubicBezTo>
                  <a:lnTo>
                    <a:pt x="153379" y="174168"/>
                  </a:lnTo>
                  <a:cubicBezTo>
                    <a:pt x="162449" y="174168"/>
                    <a:pt x="169890" y="166736"/>
                    <a:pt x="169890" y="157562"/>
                  </a:cubicBezTo>
                  <a:lnTo>
                    <a:pt x="169890" y="112043"/>
                  </a:lnTo>
                  <a:cubicBezTo>
                    <a:pt x="153961" y="116340"/>
                    <a:pt x="122102" y="120752"/>
                    <a:pt x="100359" y="95554"/>
                  </a:cubicBezTo>
                  <a:close/>
                  <a:moveTo>
                    <a:pt x="305807" y="35565"/>
                  </a:moveTo>
                  <a:lnTo>
                    <a:pt x="415442" y="35565"/>
                  </a:lnTo>
                  <a:cubicBezTo>
                    <a:pt x="425557" y="35565"/>
                    <a:pt x="433695" y="43692"/>
                    <a:pt x="433695" y="53792"/>
                  </a:cubicBezTo>
                  <a:cubicBezTo>
                    <a:pt x="433695" y="63892"/>
                    <a:pt x="425557" y="72018"/>
                    <a:pt x="415442" y="72018"/>
                  </a:cubicBezTo>
                  <a:lnTo>
                    <a:pt x="324060" y="72018"/>
                  </a:lnTo>
                  <a:lnTo>
                    <a:pt x="324060" y="237103"/>
                  </a:lnTo>
                  <a:lnTo>
                    <a:pt x="415442" y="237103"/>
                  </a:lnTo>
                  <a:cubicBezTo>
                    <a:pt x="425557" y="237103"/>
                    <a:pt x="433695" y="245346"/>
                    <a:pt x="433695" y="255330"/>
                  </a:cubicBezTo>
                  <a:cubicBezTo>
                    <a:pt x="433695" y="265430"/>
                    <a:pt x="425557" y="273556"/>
                    <a:pt x="415442" y="273556"/>
                  </a:cubicBezTo>
                  <a:lnTo>
                    <a:pt x="324060" y="273556"/>
                  </a:lnTo>
                  <a:lnTo>
                    <a:pt x="324060" y="469290"/>
                  </a:lnTo>
                  <a:lnTo>
                    <a:pt x="415442" y="469290"/>
                  </a:lnTo>
                  <a:cubicBezTo>
                    <a:pt x="425557" y="469290"/>
                    <a:pt x="433695" y="477416"/>
                    <a:pt x="433695" y="487516"/>
                  </a:cubicBezTo>
                  <a:cubicBezTo>
                    <a:pt x="433695" y="497617"/>
                    <a:pt x="425557" y="505743"/>
                    <a:pt x="415442" y="505743"/>
                  </a:cubicBezTo>
                  <a:lnTo>
                    <a:pt x="305807" y="505743"/>
                  </a:lnTo>
                  <a:cubicBezTo>
                    <a:pt x="295692" y="505743"/>
                    <a:pt x="287554" y="497617"/>
                    <a:pt x="287554" y="487516"/>
                  </a:cubicBezTo>
                  <a:lnTo>
                    <a:pt x="287554" y="53792"/>
                  </a:lnTo>
                  <a:cubicBezTo>
                    <a:pt x="287554" y="43692"/>
                    <a:pt x="295692" y="35565"/>
                    <a:pt x="305807" y="35565"/>
                  </a:cubicBezTo>
                  <a:close/>
                  <a:moveTo>
                    <a:pt x="117102" y="32037"/>
                  </a:moveTo>
                  <a:cubicBezTo>
                    <a:pt x="195819" y="32037"/>
                    <a:pt x="179890" y="108676"/>
                    <a:pt x="179890" y="108676"/>
                  </a:cubicBezTo>
                  <a:cubicBezTo>
                    <a:pt x="179890" y="108676"/>
                    <a:pt x="179308" y="108908"/>
                    <a:pt x="178262" y="109373"/>
                  </a:cubicBezTo>
                  <a:lnTo>
                    <a:pt x="178262" y="157679"/>
                  </a:lnTo>
                  <a:cubicBezTo>
                    <a:pt x="178262" y="171381"/>
                    <a:pt x="167099" y="182412"/>
                    <a:pt x="153379" y="182412"/>
                  </a:cubicBezTo>
                  <a:lnTo>
                    <a:pt x="84313" y="182412"/>
                  </a:lnTo>
                  <a:cubicBezTo>
                    <a:pt x="70593" y="182412"/>
                    <a:pt x="59430" y="171265"/>
                    <a:pt x="59430" y="157562"/>
                  </a:cubicBezTo>
                  <a:lnTo>
                    <a:pt x="59430" y="133642"/>
                  </a:lnTo>
                  <a:cubicBezTo>
                    <a:pt x="58151" y="134106"/>
                    <a:pt x="56872" y="134571"/>
                    <a:pt x="55593" y="134803"/>
                  </a:cubicBezTo>
                  <a:cubicBezTo>
                    <a:pt x="55593" y="134803"/>
                    <a:pt x="34083" y="32153"/>
                    <a:pt x="117102" y="32037"/>
                  </a:cubicBezTo>
                  <a:close/>
                  <a:moveTo>
                    <a:pt x="543107" y="0"/>
                  </a:moveTo>
                  <a:cubicBezTo>
                    <a:pt x="574499" y="0"/>
                    <a:pt x="599948" y="25417"/>
                    <a:pt x="599948" y="56770"/>
                  </a:cubicBezTo>
                  <a:cubicBezTo>
                    <a:pt x="599948" y="88123"/>
                    <a:pt x="574499" y="113540"/>
                    <a:pt x="543107" y="113540"/>
                  </a:cubicBezTo>
                  <a:cubicBezTo>
                    <a:pt x="511715" y="113540"/>
                    <a:pt x="486266" y="88123"/>
                    <a:pt x="486266" y="56770"/>
                  </a:cubicBezTo>
                  <a:cubicBezTo>
                    <a:pt x="486266" y="25417"/>
                    <a:pt x="511715" y="0"/>
                    <a:pt x="54310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1" name="iṡlídé"/>
            <p:cNvSpPr/>
            <p:nvPr/>
          </p:nvSpPr>
          <p:spPr>
            <a:xfrm>
              <a:off x="6052457" y="2125435"/>
              <a:ext cx="87086" cy="8708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2" name="îṧ1ïḋê"/>
            <p:cNvSpPr/>
            <p:nvPr/>
          </p:nvSpPr>
          <p:spPr>
            <a:xfrm>
              <a:off x="7472458" y="3605892"/>
              <a:ext cx="87086" cy="8708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3" name="îṣḻíḍe"/>
            <p:cNvSpPr/>
            <p:nvPr/>
          </p:nvSpPr>
          <p:spPr>
            <a:xfrm>
              <a:off x="4642172" y="3605892"/>
              <a:ext cx="87086" cy="8708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4" name="ïṧļîḋe"/>
            <p:cNvSpPr/>
            <p:nvPr/>
          </p:nvSpPr>
          <p:spPr>
            <a:xfrm>
              <a:off x="6052457" y="5064579"/>
              <a:ext cx="87086" cy="8708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25" name="ïšļïďè"/>
            <p:cNvGrpSpPr/>
            <p:nvPr/>
          </p:nvGrpSpPr>
          <p:grpSpPr>
            <a:xfrm>
              <a:off x="673100" y="3076102"/>
              <a:ext cx="3126184" cy="1233752"/>
              <a:chOff x="719137" y="1429926"/>
              <a:chExt cx="5376847" cy="1233752"/>
            </a:xfrm>
          </p:grpSpPr>
          <p:sp>
            <p:nvSpPr>
              <p:cNvPr id="35" name="íṡḻîde"/>
              <p:cNvSpPr/>
              <p:nvPr/>
            </p:nvSpPr>
            <p:spPr bwMode="auto">
              <a:xfrm>
                <a:off x="719137" y="1871731"/>
                <a:ext cx="5376847" cy="791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sz="2000" baseline="-25000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除去上链需要的部分均可作为收益</a:t>
                </a:r>
              </a:p>
            </p:txBody>
          </p:sp>
          <p:sp>
            <p:nvSpPr>
              <p:cNvPr id="36" name="iŝľïḓé"/>
              <p:cNvSpPr txBox="1"/>
              <p:nvPr/>
            </p:nvSpPr>
            <p:spPr bwMode="auto">
              <a:xfrm>
                <a:off x="719137" y="1429926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论文申请审核费用</a:t>
                </a:r>
              </a:p>
            </p:txBody>
          </p:sp>
        </p:grpSp>
        <p:sp>
          <p:nvSpPr>
            <p:cNvPr id="34" name="íṩľíďê"/>
            <p:cNvSpPr txBox="1"/>
            <p:nvPr/>
          </p:nvSpPr>
          <p:spPr bwMode="auto">
            <a:xfrm>
              <a:off x="2427605" y="1097443"/>
              <a:ext cx="3068955" cy="64008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b="1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下载即打赏费用的主要部分</a:t>
              </a:r>
            </a:p>
          </p:txBody>
        </p:sp>
        <p:grpSp>
          <p:nvGrpSpPr>
            <p:cNvPr id="27" name="iṥḷïďe"/>
            <p:cNvGrpSpPr/>
            <p:nvPr/>
          </p:nvGrpSpPr>
          <p:grpSpPr>
            <a:xfrm>
              <a:off x="1987789" y="1569727"/>
              <a:ext cx="9532699" cy="1948180"/>
              <a:chOff x="-10299681" y="-76449"/>
              <a:chExt cx="16395665" cy="1948180"/>
            </a:xfrm>
          </p:grpSpPr>
          <p:sp>
            <p:nvSpPr>
              <p:cNvPr id="31" name="iSľidé"/>
              <p:cNvSpPr/>
              <p:nvPr/>
            </p:nvSpPr>
            <p:spPr bwMode="auto">
              <a:xfrm>
                <a:off x="-10299681" y="-76449"/>
                <a:ext cx="6035285" cy="7918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sz="1400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其余部分作为激励，分流给作者和审核者</a:t>
                </a:r>
              </a:p>
            </p:txBody>
          </p:sp>
          <p:sp>
            <p:nvSpPr>
              <p:cNvPr id="32" name="ïṥ1iḓê"/>
              <p:cNvSpPr txBox="1"/>
              <p:nvPr/>
            </p:nvSpPr>
            <p:spPr bwMode="auto">
              <a:xfrm>
                <a:off x="719137" y="1429926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争夺审核者竞标费用</a:t>
                </a:r>
              </a:p>
            </p:txBody>
          </p:sp>
        </p:grpSp>
        <p:grpSp>
          <p:nvGrpSpPr>
            <p:cNvPr id="28" name="išḻidé"/>
            <p:cNvGrpSpPr/>
            <p:nvPr/>
          </p:nvGrpSpPr>
          <p:grpSpPr>
            <a:xfrm>
              <a:off x="6508091" y="5501693"/>
              <a:ext cx="3126184" cy="1233752"/>
              <a:chOff x="644870" y="2021746"/>
              <a:chExt cx="5376847" cy="1233752"/>
            </a:xfrm>
          </p:grpSpPr>
          <p:sp>
            <p:nvSpPr>
              <p:cNvPr id="29" name="îSḷïḓé"/>
              <p:cNvSpPr/>
              <p:nvPr/>
            </p:nvSpPr>
            <p:spPr bwMode="auto">
              <a:xfrm>
                <a:off x="644870" y="2463551"/>
                <a:ext cx="5376847" cy="791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sz="1400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其他期刊推荐费用</a:t>
                </a:r>
              </a:p>
            </p:txBody>
          </p:sp>
          <p:sp>
            <p:nvSpPr>
              <p:cNvPr id="30" name="íšḻidè"/>
              <p:cNvSpPr txBox="1"/>
              <p:nvPr/>
            </p:nvSpPr>
            <p:spPr bwMode="auto">
              <a:xfrm>
                <a:off x="644870" y="2021746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页面推荐费用</a:t>
                </a:r>
              </a:p>
            </p:txBody>
          </p:sp>
        </p:grp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6997"/>
            <a:ext cx="6857999" cy="1219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27" y="0"/>
            <a:ext cx="4793673" cy="719118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5794" b="9508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882"/>
          <a:stretch>
            <a:fillRect/>
          </a:stretch>
        </p:blipFill>
        <p:spPr>
          <a:xfrm>
            <a:off x="-1" y="1740065"/>
            <a:ext cx="6945746" cy="511793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129407" y="489524"/>
            <a:ext cx="2266698" cy="5865090"/>
            <a:chOff x="7129407" y="489524"/>
            <a:chExt cx="2266698" cy="5865090"/>
          </a:xfrm>
        </p:grpSpPr>
        <p:sp>
          <p:nvSpPr>
            <p:cNvPr id="3" name="文本框 2"/>
            <p:cNvSpPr txBox="1"/>
            <p:nvPr/>
          </p:nvSpPr>
          <p:spPr>
            <a:xfrm>
              <a:off x="7129407" y="561112"/>
              <a:ext cx="1661993" cy="573578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9600" spc="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感谢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780552" y="489524"/>
              <a:ext cx="615553" cy="586509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800" spc="8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rPr>
                <a:t>THANKS</a:t>
              </a:r>
              <a:endParaRPr lang="zh-CN" altLang="en-US" sz="2800" spc="8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6997"/>
            <a:ext cx="6857999" cy="1219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27" y="0"/>
            <a:ext cx="4793673" cy="719118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5794" b="9508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882"/>
          <a:stretch>
            <a:fillRect/>
          </a:stretch>
        </p:blipFill>
        <p:spPr>
          <a:xfrm>
            <a:off x="-1" y="1740065"/>
            <a:ext cx="6945746" cy="5117939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308821" y="2447083"/>
            <a:ext cx="4105520" cy="800856"/>
            <a:chOff x="6213199" y="2635764"/>
            <a:chExt cx="4105520" cy="800856"/>
          </a:xfrm>
        </p:grpSpPr>
        <p:sp>
          <p:nvSpPr>
            <p:cNvPr id="8" name="MH_Title"/>
            <p:cNvSpPr/>
            <p:nvPr>
              <p:custDataLst>
                <p:tags r:id="rId7"/>
              </p:custDataLst>
            </p:nvPr>
          </p:nvSpPr>
          <p:spPr>
            <a:xfrm>
              <a:off x="6314354" y="2635764"/>
              <a:ext cx="4004365" cy="8008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0" bIns="0" rtlCol="0" anchor="ctr">
              <a:normAutofit/>
            </a:bodyPr>
            <a:lstStyle/>
            <a:p>
              <a:pPr algn="ctr"/>
              <a:r>
                <a:rPr lang="zh-CN" altLang="en-US" sz="3200" spc="600" dirty="0">
                  <a:solidFill>
                    <a:schemeClr val="accent3">
                      <a:lumMod val="7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项目背景</a:t>
              </a:r>
            </a:p>
          </p:txBody>
        </p:sp>
        <p:sp>
          <p:nvSpPr>
            <p:cNvPr id="9" name="MH_Others_2"/>
            <p:cNvSpPr/>
            <p:nvPr>
              <p:custDataLst>
                <p:tags r:id="rId8"/>
              </p:custDataLst>
            </p:nvPr>
          </p:nvSpPr>
          <p:spPr>
            <a:xfrm>
              <a:off x="6213199" y="2635764"/>
              <a:ext cx="101154" cy="800856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</p:grpSp>
      <p:grpSp>
        <p:nvGrpSpPr>
          <p:cNvPr id="10" name="PA_组合 1"/>
          <p:cNvGrpSpPr/>
          <p:nvPr>
            <p:custDataLst>
              <p:tags r:id="rId2"/>
            </p:custDataLst>
          </p:nvPr>
        </p:nvGrpSpPr>
        <p:grpSpPr>
          <a:xfrm>
            <a:off x="6513619" y="1952502"/>
            <a:ext cx="693340" cy="1799543"/>
            <a:chOff x="5417997" y="2141183"/>
            <a:chExt cx="693340" cy="1799543"/>
          </a:xfrm>
        </p:grpSpPr>
        <p:sp>
          <p:nvSpPr>
            <p:cNvPr id="11" name="MH_Others_1"/>
            <p:cNvSpPr/>
            <p:nvPr>
              <p:custDataLst>
                <p:tags r:id="rId3"/>
              </p:custDataLst>
            </p:nvPr>
          </p:nvSpPr>
          <p:spPr>
            <a:xfrm>
              <a:off x="5417997" y="2689522"/>
              <a:ext cx="693340" cy="693340"/>
            </a:xfrm>
            <a:prstGeom prst="ellipse">
              <a:avLst/>
            </a:prstGeom>
            <a:noFill/>
            <a:ln w="31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  <p:sp>
          <p:nvSpPr>
            <p:cNvPr id="17" name="MH_Number"/>
            <p:cNvSpPr/>
            <p:nvPr>
              <p:custDataLst>
                <p:tags r:id="rId4"/>
              </p:custDataLst>
            </p:nvPr>
          </p:nvSpPr>
          <p:spPr>
            <a:xfrm>
              <a:off x="5524024" y="2770659"/>
              <a:ext cx="495300" cy="531336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  <p:sp>
          <p:nvSpPr>
            <p:cNvPr id="18" name="MH_Others_3"/>
            <p:cNvSpPr/>
            <p:nvPr>
              <p:custDataLst>
                <p:tags r:id="rId5"/>
              </p:custDataLst>
            </p:nvPr>
          </p:nvSpPr>
          <p:spPr>
            <a:xfrm>
              <a:off x="5422485" y="2141183"/>
              <a:ext cx="688852" cy="47485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第</a:t>
              </a:r>
            </a:p>
          </p:txBody>
        </p:sp>
        <p:sp>
          <p:nvSpPr>
            <p:cNvPr id="19" name="MH_Others_4"/>
            <p:cNvSpPr/>
            <p:nvPr>
              <p:custDataLst>
                <p:tags r:id="rId6"/>
              </p:custDataLst>
            </p:nvPr>
          </p:nvSpPr>
          <p:spPr>
            <a:xfrm>
              <a:off x="5422485" y="3465868"/>
              <a:ext cx="688852" cy="47485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章</a:t>
              </a:r>
              <a:endParaRPr lang="zh-CN" altLang="en-US" sz="2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4960" y="248922"/>
            <a:ext cx="284480" cy="518156"/>
            <a:chOff x="690880" y="391162"/>
            <a:chExt cx="284480" cy="518156"/>
          </a:xfrm>
        </p:grpSpPr>
        <p:grpSp>
          <p:nvGrpSpPr>
            <p:cNvPr id="3" name="组合 2"/>
            <p:cNvGrpSpPr/>
            <p:nvPr/>
          </p:nvGrpSpPr>
          <p:grpSpPr>
            <a:xfrm>
              <a:off x="690880" y="528320"/>
              <a:ext cx="284480" cy="380998"/>
              <a:chOff x="1930400" y="528320"/>
              <a:chExt cx="284480" cy="38099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930400" y="528320"/>
                <a:ext cx="284480" cy="2438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 flipV="1">
                <a:off x="1930400" y="843280"/>
                <a:ext cx="284480" cy="660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 flipV="1">
              <a:off x="690880" y="391162"/>
              <a:ext cx="284480" cy="660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63600" y="248922"/>
            <a:ext cx="4375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项目背景</a:t>
            </a:r>
            <a:endParaRPr lang="en-US" altLang="zh-CN" sz="2800" spc="600" dirty="0">
              <a:latin typeface="inpin heiti" panose="00000500000000000000" pitchFamily="2" charset="-122"/>
              <a:ea typeface="inpin heiti" panose="00000500000000000000" pitchFamily="2" charset="-122"/>
              <a:cs typeface="+mn-ea"/>
              <a:sym typeface="inpin heiti" panose="00000500000000000000" pitchFamily="2" charset="-122"/>
            </a:endParaRPr>
          </a:p>
        </p:txBody>
      </p:sp>
      <p:sp>
        <p:nvSpPr>
          <p:cNvPr id="12" name="î$ľiḓê"/>
          <p:cNvSpPr txBox="1"/>
          <p:nvPr/>
        </p:nvSpPr>
        <p:spPr bwMode="auto">
          <a:xfrm>
            <a:off x="3552509" y="259715"/>
            <a:ext cx="5315585" cy="56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中国论文市场庞大</a:t>
            </a:r>
          </a:p>
        </p:txBody>
      </p:sp>
      <p:sp>
        <p:nvSpPr>
          <p:cNvPr id="13" name="isľiḋe"/>
          <p:cNvSpPr/>
          <p:nvPr/>
        </p:nvSpPr>
        <p:spPr bwMode="auto">
          <a:xfrm>
            <a:off x="863600" y="954940"/>
            <a:ext cx="10573026" cy="247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 fontScale="97500"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sz="28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随着近年来我国高等教育的稳步发展和科研经费投入的逐年递增，迄今总人口中有超过10%</a:t>
            </a:r>
            <a:r>
              <a:rPr lang="zh-CN" altLang="en-US" sz="28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，即</a:t>
            </a:r>
            <a:r>
              <a:rPr lang="zh-CN" altLang="en-US" sz="2800" dirty="0"/>
              <a:t>超过</a:t>
            </a:r>
            <a:r>
              <a:rPr lang="en-US" altLang="zh-CN" sz="2800" b="1" dirty="0">
                <a:solidFill>
                  <a:srgbClr val="C00000"/>
                </a:solidFill>
              </a:rPr>
              <a:t>1.3</a:t>
            </a:r>
            <a:r>
              <a:rPr lang="zh-CN" altLang="en-US" sz="2800" b="1" dirty="0">
                <a:solidFill>
                  <a:srgbClr val="C00000"/>
                </a:solidFill>
              </a:rPr>
              <a:t>亿人口</a:t>
            </a:r>
            <a:r>
              <a:rPr sz="2800" dirty="0" err="1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接受过高等教育</a:t>
            </a:r>
            <a:r>
              <a:rPr lang="zh-CN" altLang="en-US" sz="28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。</a:t>
            </a:r>
            <a:endParaRPr lang="en-US" altLang="zh-CN" sz="28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/>
              <a:t>其中超过</a:t>
            </a:r>
            <a:r>
              <a:rPr lang="en-US" altLang="zh-CN" sz="2800" dirty="0"/>
              <a:t>5%</a:t>
            </a:r>
            <a:r>
              <a:rPr lang="zh-CN" altLang="en-US" sz="2800" dirty="0"/>
              <a:t>的都接受过研究生教育。</a:t>
            </a:r>
            <a:endParaRPr lang="en-US" altLang="zh-CN" sz="28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sz="2800" dirty="0" err="1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随之而来的就是论文发表数量的不断上涨</a:t>
            </a:r>
            <a:r>
              <a:rPr lang="zh-CN" altLang="en-US" sz="28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。</a:t>
            </a:r>
            <a:endParaRPr sz="11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endParaRPr sz="11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966" y="3296385"/>
            <a:ext cx="5898128" cy="264507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9945362-D2A9-4EAE-9B6A-09279625D9B8}"/>
              </a:ext>
            </a:extLst>
          </p:cNvPr>
          <p:cNvSpPr/>
          <p:nvPr/>
        </p:nvSpPr>
        <p:spPr>
          <a:xfrm>
            <a:off x="1813417" y="5903059"/>
            <a:ext cx="856516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2018</a:t>
            </a:r>
            <a:r>
              <a:rPr lang="zh-CN" altLang="en-US" sz="28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年我国论文发表总数超过美国，跃居</a:t>
            </a:r>
            <a:r>
              <a:rPr lang="zh-CN" altLang="en-US" sz="2800" b="1" dirty="0">
                <a:solidFill>
                  <a:srgbClr val="C00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世界第一</a:t>
            </a:r>
            <a:r>
              <a:rPr lang="zh-CN" altLang="en-US" sz="28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。</a:t>
            </a:r>
          </a:p>
        </p:txBody>
      </p:sp>
    </p:spTree>
  </p:cSld>
  <p:clrMapOvr>
    <a:masterClrMapping/>
  </p:clrMapOvr>
  <p:transition spd="slow" advTm="3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4960" y="248922"/>
            <a:ext cx="284480" cy="518156"/>
            <a:chOff x="690880" y="391162"/>
            <a:chExt cx="284480" cy="518156"/>
          </a:xfrm>
        </p:grpSpPr>
        <p:grpSp>
          <p:nvGrpSpPr>
            <p:cNvPr id="3" name="组合 2"/>
            <p:cNvGrpSpPr/>
            <p:nvPr/>
          </p:nvGrpSpPr>
          <p:grpSpPr>
            <a:xfrm>
              <a:off x="690880" y="528320"/>
              <a:ext cx="284480" cy="380998"/>
              <a:chOff x="1930400" y="528320"/>
              <a:chExt cx="284480" cy="38099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930400" y="528320"/>
                <a:ext cx="284480" cy="2438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 flipV="1">
                <a:off x="1930400" y="843280"/>
                <a:ext cx="284480" cy="660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 flipV="1">
              <a:off x="690880" y="391162"/>
              <a:ext cx="284480" cy="660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63600" y="248922"/>
            <a:ext cx="4375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项目背景</a:t>
            </a:r>
          </a:p>
        </p:txBody>
      </p:sp>
      <p:sp>
        <p:nvSpPr>
          <p:cNvPr id="12" name="î$ľiḓê"/>
          <p:cNvSpPr txBox="1"/>
          <p:nvPr/>
        </p:nvSpPr>
        <p:spPr bwMode="auto">
          <a:xfrm>
            <a:off x="4030416" y="270649"/>
            <a:ext cx="5315585" cy="562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国内论文质量丑闻</a:t>
            </a:r>
          </a:p>
        </p:txBody>
      </p:sp>
      <p:sp>
        <p:nvSpPr>
          <p:cNvPr id="13" name="isľiḋe"/>
          <p:cNvSpPr/>
          <p:nvPr/>
        </p:nvSpPr>
        <p:spPr bwMode="auto">
          <a:xfrm>
            <a:off x="273437" y="1000498"/>
            <a:ext cx="11645126" cy="3330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sz="2800" dirty="0" err="1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在如此之大的发表基数下，论文的</a:t>
            </a:r>
            <a:r>
              <a:rPr sz="2800" b="1" dirty="0" err="1">
                <a:solidFill>
                  <a:srgbClr val="C00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审核</a:t>
            </a:r>
            <a:r>
              <a:rPr sz="28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、</a:t>
            </a:r>
            <a:r>
              <a:rPr lang="zh-CN" altLang="en-US" sz="2800" b="1" dirty="0">
                <a:solidFill>
                  <a:srgbClr val="C00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低</a:t>
            </a:r>
            <a:r>
              <a:rPr sz="2800" b="1" dirty="0">
                <a:solidFill>
                  <a:srgbClr val="C00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质</a:t>
            </a:r>
            <a:endParaRPr lang="en-US" altLang="zh-CN" sz="2800" b="1" dirty="0">
              <a:solidFill>
                <a:srgbClr val="C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sz="2800" dirty="0" err="1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以及高质作者的</a:t>
            </a:r>
            <a:r>
              <a:rPr lang="zh-CN" altLang="en-US" sz="2800" b="1" dirty="0">
                <a:solidFill>
                  <a:srgbClr val="C0000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收益无保障</a:t>
            </a:r>
            <a:r>
              <a:rPr sz="2800" dirty="0" err="1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等问题都突显出来</a:t>
            </a:r>
            <a:endParaRPr sz="28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t="35958"/>
          <a:stretch>
            <a:fillRect/>
          </a:stretch>
        </p:blipFill>
        <p:spPr>
          <a:xfrm>
            <a:off x="273437" y="2544400"/>
            <a:ext cx="6546969" cy="24723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BCBA4FB-9B12-44C6-B121-E41A5C965201}"/>
              </a:ext>
            </a:extLst>
          </p:cNvPr>
          <p:cNvSpPr/>
          <p:nvPr/>
        </p:nvSpPr>
        <p:spPr>
          <a:xfrm>
            <a:off x="456588" y="5376134"/>
            <a:ext cx="64507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2007</a:t>
            </a:r>
            <a:r>
              <a:rPr lang="zh-CN" altLang="en-US" sz="2000" b="1" dirty="0"/>
              <a:t>年至</a:t>
            </a:r>
            <a:r>
              <a:rPr lang="en-US" altLang="zh-CN" sz="2000" b="1" dirty="0"/>
              <a:t>2017</a:t>
            </a:r>
            <a:r>
              <a:rPr lang="zh-CN" altLang="en-US" sz="2000" b="1" dirty="0"/>
              <a:t>年间，中国撤稿总量为</a:t>
            </a:r>
            <a:r>
              <a:rPr lang="en-US" altLang="zh-CN" sz="2000" b="1" dirty="0"/>
              <a:t>2319</a:t>
            </a:r>
            <a:r>
              <a:rPr lang="zh-CN" altLang="en-US" sz="2000" b="1" dirty="0"/>
              <a:t>篇，位居</a:t>
            </a:r>
            <a:r>
              <a:rPr lang="zh-CN" altLang="en-US" sz="2000" b="1" dirty="0">
                <a:solidFill>
                  <a:srgbClr val="C00000"/>
                </a:solidFill>
              </a:rPr>
              <a:t>第一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5D7DD09-5493-458D-8A8D-7B2920A4FF2E}"/>
              </a:ext>
            </a:extLst>
          </p:cNvPr>
          <p:cNvSpPr/>
          <p:nvPr/>
        </p:nvSpPr>
        <p:spPr>
          <a:xfrm>
            <a:off x="3103497" y="3789372"/>
            <a:ext cx="1007165" cy="54184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0C60D3E-2EF4-48CC-8143-BA3377C368F1}"/>
              </a:ext>
            </a:extLst>
          </p:cNvPr>
          <p:cNvSpPr/>
          <p:nvPr/>
        </p:nvSpPr>
        <p:spPr>
          <a:xfrm>
            <a:off x="95857" y="3789372"/>
            <a:ext cx="1007165" cy="54184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007B298-8A23-45BC-AA49-DD8F2105CA08}"/>
              </a:ext>
            </a:extLst>
          </p:cNvPr>
          <p:cNvSpPr/>
          <p:nvPr/>
        </p:nvSpPr>
        <p:spPr>
          <a:xfrm>
            <a:off x="7774793" y="5195189"/>
            <a:ext cx="43111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被撤稿项目中有过半数收到基金扶持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C938C54-AC8F-4C93-A389-59183781F025}"/>
              </a:ext>
            </a:extLst>
          </p:cNvPr>
          <p:cNvCxnSpPr/>
          <p:nvPr/>
        </p:nvCxnSpPr>
        <p:spPr>
          <a:xfrm>
            <a:off x="7264986" y="2665857"/>
            <a:ext cx="0" cy="3816643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22" name="图表 21">
            <a:extLst>
              <a:ext uri="{FF2B5EF4-FFF2-40B4-BE49-F238E27FC236}">
                <a16:creationId xmlns:a16="http://schemas.microsoft.com/office/drawing/2014/main" id="{1835456D-0414-4076-993D-635D7FFAC7D3}"/>
              </a:ext>
            </a:extLst>
          </p:cNvPr>
          <p:cNvGraphicFramePr/>
          <p:nvPr/>
        </p:nvGraphicFramePr>
        <p:xfrm>
          <a:off x="7127141" y="2299137"/>
          <a:ext cx="4791422" cy="2896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3A29BB38-3D78-451F-83EB-AB69E1B887AA}"/>
              </a:ext>
            </a:extLst>
          </p:cNvPr>
          <p:cNvSpPr/>
          <p:nvPr/>
        </p:nvSpPr>
        <p:spPr>
          <a:xfrm>
            <a:off x="8154164" y="5662831"/>
            <a:ext cx="40146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每千篇刊发的中国论文，</a:t>
            </a:r>
            <a:endParaRPr lang="en-US" altLang="zh-CN" sz="2400" b="1" dirty="0"/>
          </a:p>
          <a:p>
            <a:r>
              <a:rPr lang="zh-CN" altLang="en-US" sz="2400" b="1" dirty="0"/>
              <a:t>就有</a:t>
            </a:r>
            <a:r>
              <a:rPr lang="zh-CN" altLang="en-US" sz="2400" b="1" dirty="0">
                <a:solidFill>
                  <a:srgbClr val="C00000"/>
                </a:solidFill>
              </a:rPr>
              <a:t>不止一篇</a:t>
            </a:r>
            <a:r>
              <a:rPr lang="zh-CN" altLang="en-US" sz="2400" b="1" dirty="0"/>
              <a:t>被撤稿。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587C0D2-D2C1-4227-8F18-3B23B343CCFA}"/>
              </a:ext>
            </a:extLst>
          </p:cNvPr>
          <p:cNvSpPr/>
          <p:nvPr/>
        </p:nvSpPr>
        <p:spPr>
          <a:xfrm>
            <a:off x="1666483" y="5904790"/>
            <a:ext cx="3881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平均被引率直接跌至</a:t>
            </a:r>
            <a:r>
              <a:rPr lang="zh-CN" altLang="en-US" sz="2400" b="1" dirty="0">
                <a:solidFill>
                  <a:srgbClr val="C00000"/>
                </a:solidFill>
              </a:rPr>
              <a:t>第</a:t>
            </a:r>
            <a:r>
              <a:rPr lang="en-US" altLang="zh-CN" sz="2400" b="1" dirty="0">
                <a:solidFill>
                  <a:srgbClr val="C00000"/>
                </a:solidFill>
              </a:rPr>
              <a:t>15</a:t>
            </a:r>
            <a:r>
              <a:rPr lang="zh-CN" altLang="en-US" sz="2400" b="1" dirty="0">
                <a:solidFill>
                  <a:srgbClr val="C00000"/>
                </a:solidFill>
              </a:rPr>
              <a:t>名</a:t>
            </a:r>
          </a:p>
        </p:txBody>
      </p:sp>
    </p:spTree>
  </p:cSld>
  <p:clrMapOvr>
    <a:masterClrMapping/>
  </p:clrMapOvr>
  <p:transition spd="slow" advTm="3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4960" y="248922"/>
            <a:ext cx="284480" cy="518156"/>
            <a:chOff x="690880" y="391162"/>
            <a:chExt cx="284480" cy="518156"/>
          </a:xfrm>
        </p:grpSpPr>
        <p:grpSp>
          <p:nvGrpSpPr>
            <p:cNvPr id="3" name="组合 2"/>
            <p:cNvGrpSpPr/>
            <p:nvPr/>
          </p:nvGrpSpPr>
          <p:grpSpPr>
            <a:xfrm>
              <a:off x="690880" y="528320"/>
              <a:ext cx="284480" cy="380998"/>
              <a:chOff x="1930400" y="528320"/>
              <a:chExt cx="284480" cy="38099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930400" y="528320"/>
                <a:ext cx="284480" cy="2438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 flipV="1">
                <a:off x="1930400" y="843280"/>
                <a:ext cx="284480" cy="660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 flipV="1">
              <a:off x="690880" y="391162"/>
              <a:ext cx="284480" cy="660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50374" y="288966"/>
            <a:ext cx="4375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项目背景</a:t>
            </a:r>
          </a:p>
        </p:txBody>
      </p:sp>
      <p:grpSp>
        <p:nvGrpSpPr>
          <p:cNvPr id="8" name="24683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22456" y="1053230"/>
            <a:ext cx="10133690" cy="4393472"/>
            <a:chOff x="670719" y="2154931"/>
            <a:chExt cx="11554544" cy="4035224"/>
          </a:xfrm>
        </p:grpSpPr>
        <p:cxnSp>
          <p:nvCxnSpPr>
            <p:cNvPr id="9" name="直接连接符 8"/>
            <p:cNvCxnSpPr/>
            <p:nvPr/>
          </p:nvCxnSpPr>
          <p:spPr>
            <a:xfrm flipH="1" flipV="1">
              <a:off x="670719" y="3638550"/>
              <a:ext cx="284520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677659" y="3638550"/>
              <a:ext cx="2843622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íṩḷïḓè"/>
            <p:cNvSpPr/>
            <p:nvPr/>
          </p:nvSpPr>
          <p:spPr>
            <a:xfrm>
              <a:off x="1652322" y="2154931"/>
              <a:ext cx="1427412" cy="892825"/>
            </a:xfrm>
            <a:custGeom>
              <a:avLst/>
              <a:gdLst>
                <a:gd name="connsiteX0" fmla="*/ 301723 w 609652"/>
                <a:gd name="connsiteY0" fmla="*/ 440097 h 494328"/>
                <a:gd name="connsiteX1" fmla="*/ 594166 w 609652"/>
                <a:gd name="connsiteY1" fmla="*/ 440500 h 494328"/>
                <a:gd name="connsiteX2" fmla="*/ 602017 w 609652"/>
                <a:gd name="connsiteY2" fmla="*/ 443617 h 494328"/>
                <a:gd name="connsiteX3" fmla="*/ 609545 w 609652"/>
                <a:gd name="connsiteY3" fmla="*/ 453290 h 494328"/>
                <a:gd name="connsiteX4" fmla="*/ 609652 w 609652"/>
                <a:gd name="connsiteY4" fmla="*/ 476291 h 494328"/>
                <a:gd name="connsiteX5" fmla="*/ 598683 w 609652"/>
                <a:gd name="connsiteY5" fmla="*/ 487254 h 494328"/>
                <a:gd name="connsiteX6" fmla="*/ 10005 w 609652"/>
                <a:gd name="connsiteY6" fmla="*/ 486717 h 494328"/>
                <a:gd name="connsiteX7" fmla="*/ 541 w 609652"/>
                <a:gd name="connsiteY7" fmla="*/ 477151 h 494328"/>
                <a:gd name="connsiteX8" fmla="*/ 4 w 609652"/>
                <a:gd name="connsiteY8" fmla="*/ 453505 h 494328"/>
                <a:gd name="connsiteX9" fmla="*/ 5703 w 609652"/>
                <a:gd name="connsiteY9" fmla="*/ 447056 h 494328"/>
                <a:gd name="connsiteX10" fmla="*/ 9682 w 609652"/>
                <a:gd name="connsiteY10" fmla="*/ 445659 h 494328"/>
                <a:gd name="connsiteX11" fmla="*/ 301723 w 609652"/>
                <a:gd name="connsiteY11" fmla="*/ 440097 h 494328"/>
                <a:gd name="connsiteX12" fmla="*/ 322560 w 609652"/>
                <a:gd name="connsiteY12" fmla="*/ 290718 h 494328"/>
                <a:gd name="connsiteX13" fmla="*/ 431324 w 609652"/>
                <a:gd name="connsiteY13" fmla="*/ 295671 h 494328"/>
                <a:gd name="connsiteX14" fmla="*/ 436809 w 609652"/>
                <a:gd name="connsiteY14" fmla="*/ 307590 h 494328"/>
                <a:gd name="connsiteX15" fmla="*/ 439498 w 609652"/>
                <a:gd name="connsiteY15" fmla="*/ 348929 h 494328"/>
                <a:gd name="connsiteX16" fmla="*/ 437239 w 609652"/>
                <a:gd name="connsiteY16" fmla="*/ 389195 h 494328"/>
                <a:gd name="connsiteX17" fmla="*/ 436594 w 609652"/>
                <a:gd name="connsiteY17" fmla="*/ 407342 h 494328"/>
                <a:gd name="connsiteX18" fmla="*/ 436917 w 609652"/>
                <a:gd name="connsiteY18" fmla="*/ 408631 h 494328"/>
                <a:gd name="connsiteX19" fmla="*/ 437885 w 609652"/>
                <a:gd name="connsiteY19" fmla="*/ 426025 h 494328"/>
                <a:gd name="connsiteX20" fmla="*/ 437239 w 609652"/>
                <a:gd name="connsiteY20" fmla="*/ 427743 h 494328"/>
                <a:gd name="connsiteX21" fmla="*/ 437239 w 609652"/>
                <a:gd name="connsiteY21" fmla="*/ 427851 h 494328"/>
                <a:gd name="connsiteX22" fmla="*/ 430356 w 609652"/>
                <a:gd name="connsiteY22" fmla="*/ 434723 h 494328"/>
                <a:gd name="connsiteX23" fmla="*/ 428850 w 609652"/>
                <a:gd name="connsiteY23" fmla="*/ 434938 h 494328"/>
                <a:gd name="connsiteX24" fmla="*/ 427129 w 609652"/>
                <a:gd name="connsiteY24" fmla="*/ 434723 h 494328"/>
                <a:gd name="connsiteX25" fmla="*/ 210946 w 609652"/>
                <a:gd name="connsiteY25" fmla="*/ 430750 h 494328"/>
                <a:gd name="connsiteX26" fmla="*/ 209655 w 609652"/>
                <a:gd name="connsiteY26" fmla="*/ 424307 h 494328"/>
                <a:gd name="connsiteX27" fmla="*/ 207181 w 609652"/>
                <a:gd name="connsiteY27" fmla="*/ 378887 h 494328"/>
                <a:gd name="connsiteX28" fmla="*/ 207504 w 609652"/>
                <a:gd name="connsiteY28" fmla="*/ 302650 h 494328"/>
                <a:gd name="connsiteX29" fmla="*/ 212667 w 609652"/>
                <a:gd name="connsiteY29" fmla="*/ 296101 h 494328"/>
                <a:gd name="connsiteX30" fmla="*/ 214280 w 609652"/>
                <a:gd name="connsiteY30" fmla="*/ 295027 h 494328"/>
                <a:gd name="connsiteX31" fmla="*/ 322560 w 609652"/>
                <a:gd name="connsiteY31" fmla="*/ 290718 h 494328"/>
                <a:gd name="connsiteX32" fmla="*/ 248606 w 609652"/>
                <a:gd name="connsiteY32" fmla="*/ 220922 h 494328"/>
                <a:gd name="connsiteX33" fmla="*/ 253768 w 609652"/>
                <a:gd name="connsiteY33" fmla="*/ 222640 h 494328"/>
                <a:gd name="connsiteX34" fmla="*/ 258931 w 609652"/>
                <a:gd name="connsiteY34" fmla="*/ 224144 h 494328"/>
                <a:gd name="connsiteX35" fmla="*/ 385627 w 609652"/>
                <a:gd name="connsiteY35" fmla="*/ 222425 h 494328"/>
                <a:gd name="connsiteX36" fmla="*/ 396382 w 609652"/>
                <a:gd name="connsiteY36" fmla="*/ 222318 h 494328"/>
                <a:gd name="connsiteX37" fmla="*/ 489306 w 609652"/>
                <a:gd name="connsiteY37" fmla="*/ 285892 h 494328"/>
                <a:gd name="connsiteX38" fmla="*/ 538780 w 609652"/>
                <a:gd name="connsiteY38" fmla="*/ 421203 h 494328"/>
                <a:gd name="connsiteX39" fmla="*/ 536306 w 609652"/>
                <a:gd name="connsiteY39" fmla="*/ 423888 h 494328"/>
                <a:gd name="connsiteX40" fmla="*/ 532650 w 609652"/>
                <a:gd name="connsiteY40" fmla="*/ 427324 h 494328"/>
                <a:gd name="connsiteX41" fmla="*/ 494791 w 609652"/>
                <a:gd name="connsiteY41" fmla="*/ 428720 h 494328"/>
                <a:gd name="connsiteX42" fmla="*/ 458977 w 609652"/>
                <a:gd name="connsiteY42" fmla="*/ 428720 h 494328"/>
                <a:gd name="connsiteX43" fmla="*/ 450158 w 609652"/>
                <a:gd name="connsiteY43" fmla="*/ 423029 h 494328"/>
                <a:gd name="connsiteX44" fmla="*/ 451556 w 609652"/>
                <a:gd name="connsiteY44" fmla="*/ 353977 h 494328"/>
                <a:gd name="connsiteX45" fmla="*/ 434778 w 609652"/>
                <a:gd name="connsiteY45" fmla="*/ 280630 h 494328"/>
                <a:gd name="connsiteX46" fmla="*/ 321741 w 609652"/>
                <a:gd name="connsiteY46" fmla="*/ 278805 h 494328"/>
                <a:gd name="connsiteX47" fmla="*/ 195476 w 609652"/>
                <a:gd name="connsiteY47" fmla="*/ 286966 h 494328"/>
                <a:gd name="connsiteX48" fmla="*/ 191173 w 609652"/>
                <a:gd name="connsiteY48" fmla="*/ 352903 h 494328"/>
                <a:gd name="connsiteX49" fmla="*/ 190743 w 609652"/>
                <a:gd name="connsiteY49" fmla="*/ 426895 h 494328"/>
                <a:gd name="connsiteX50" fmla="*/ 189668 w 609652"/>
                <a:gd name="connsiteY50" fmla="*/ 428935 h 494328"/>
                <a:gd name="connsiteX51" fmla="*/ 181494 w 609652"/>
                <a:gd name="connsiteY51" fmla="*/ 434627 h 494328"/>
                <a:gd name="connsiteX52" fmla="*/ 156004 w 609652"/>
                <a:gd name="connsiteY52" fmla="*/ 434734 h 494328"/>
                <a:gd name="connsiteX53" fmla="*/ 128686 w 609652"/>
                <a:gd name="connsiteY53" fmla="*/ 433982 h 494328"/>
                <a:gd name="connsiteX54" fmla="*/ 128686 w 609652"/>
                <a:gd name="connsiteY54" fmla="*/ 433875 h 494328"/>
                <a:gd name="connsiteX55" fmla="*/ 119544 w 609652"/>
                <a:gd name="connsiteY55" fmla="*/ 428828 h 494328"/>
                <a:gd name="connsiteX56" fmla="*/ 111693 w 609652"/>
                <a:gd name="connsiteY56" fmla="*/ 412719 h 494328"/>
                <a:gd name="connsiteX57" fmla="*/ 83514 w 609652"/>
                <a:gd name="connsiteY57" fmla="*/ 408316 h 494328"/>
                <a:gd name="connsiteX58" fmla="*/ 67704 w 609652"/>
                <a:gd name="connsiteY58" fmla="*/ 425928 h 494328"/>
                <a:gd name="connsiteX59" fmla="*/ 59853 w 609652"/>
                <a:gd name="connsiteY59" fmla="*/ 429042 h 494328"/>
                <a:gd name="connsiteX60" fmla="*/ 55659 w 609652"/>
                <a:gd name="connsiteY60" fmla="*/ 428720 h 494328"/>
                <a:gd name="connsiteX61" fmla="*/ 52647 w 609652"/>
                <a:gd name="connsiteY61" fmla="*/ 386087 h 494328"/>
                <a:gd name="connsiteX62" fmla="*/ 69855 w 609652"/>
                <a:gd name="connsiteY62" fmla="*/ 370837 h 494328"/>
                <a:gd name="connsiteX63" fmla="*/ 106100 w 609652"/>
                <a:gd name="connsiteY63" fmla="*/ 356447 h 494328"/>
                <a:gd name="connsiteX64" fmla="*/ 125675 w 609652"/>
                <a:gd name="connsiteY64" fmla="*/ 332714 h 494328"/>
                <a:gd name="connsiteX65" fmla="*/ 248606 w 609652"/>
                <a:gd name="connsiteY65" fmla="*/ 220922 h 494328"/>
                <a:gd name="connsiteX66" fmla="*/ 327555 w 609652"/>
                <a:gd name="connsiteY66" fmla="*/ 0 h 494328"/>
                <a:gd name="connsiteX67" fmla="*/ 306046 w 609652"/>
                <a:gd name="connsiteY67" fmla="*/ 221019 h 494328"/>
                <a:gd name="connsiteX68" fmla="*/ 302282 w 609652"/>
                <a:gd name="connsiteY68" fmla="*/ 219193 h 494328"/>
                <a:gd name="connsiteX69" fmla="*/ 327555 w 609652"/>
                <a:gd name="connsiteY69" fmla="*/ 0 h 49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609652" h="494328">
                  <a:moveTo>
                    <a:pt x="301723" y="440097"/>
                  </a:moveTo>
                  <a:cubicBezTo>
                    <a:pt x="399383" y="440822"/>
                    <a:pt x="497111" y="442542"/>
                    <a:pt x="594166" y="440500"/>
                  </a:cubicBezTo>
                  <a:cubicBezTo>
                    <a:pt x="597715" y="440392"/>
                    <a:pt x="600296" y="441682"/>
                    <a:pt x="602017" y="443617"/>
                  </a:cubicBezTo>
                  <a:cubicBezTo>
                    <a:pt x="606103" y="444692"/>
                    <a:pt x="609437" y="447916"/>
                    <a:pt x="609545" y="453290"/>
                  </a:cubicBezTo>
                  <a:cubicBezTo>
                    <a:pt x="609545" y="461029"/>
                    <a:pt x="609545" y="468660"/>
                    <a:pt x="609652" y="476291"/>
                  </a:cubicBezTo>
                  <a:cubicBezTo>
                    <a:pt x="609652" y="482633"/>
                    <a:pt x="604598" y="486824"/>
                    <a:pt x="598683" y="487254"/>
                  </a:cubicBezTo>
                  <a:cubicBezTo>
                    <a:pt x="402851" y="503269"/>
                    <a:pt x="206267" y="487147"/>
                    <a:pt x="10005" y="486717"/>
                  </a:cubicBezTo>
                  <a:cubicBezTo>
                    <a:pt x="4736" y="486717"/>
                    <a:pt x="649" y="482310"/>
                    <a:pt x="541" y="477151"/>
                  </a:cubicBezTo>
                  <a:lnTo>
                    <a:pt x="4" y="453505"/>
                  </a:lnTo>
                  <a:cubicBezTo>
                    <a:pt x="-104" y="449743"/>
                    <a:pt x="2692" y="447486"/>
                    <a:pt x="5703" y="447056"/>
                  </a:cubicBezTo>
                  <a:cubicBezTo>
                    <a:pt x="6779" y="446304"/>
                    <a:pt x="8069" y="445766"/>
                    <a:pt x="9682" y="445659"/>
                  </a:cubicBezTo>
                  <a:cubicBezTo>
                    <a:pt x="106469" y="439640"/>
                    <a:pt x="204062" y="439371"/>
                    <a:pt x="301723" y="440097"/>
                  </a:cubicBezTo>
                  <a:close/>
                  <a:moveTo>
                    <a:pt x="322560" y="290718"/>
                  </a:moveTo>
                  <a:cubicBezTo>
                    <a:pt x="359290" y="291752"/>
                    <a:pt x="396100" y="294329"/>
                    <a:pt x="431324" y="295671"/>
                  </a:cubicBezTo>
                  <a:cubicBezTo>
                    <a:pt x="438100" y="295993"/>
                    <a:pt x="439928" y="303509"/>
                    <a:pt x="436809" y="307590"/>
                  </a:cubicBezTo>
                  <a:cubicBezTo>
                    <a:pt x="443047" y="319938"/>
                    <a:pt x="440251" y="334971"/>
                    <a:pt x="439498" y="348929"/>
                  </a:cubicBezTo>
                  <a:cubicBezTo>
                    <a:pt x="438745" y="362351"/>
                    <a:pt x="437992" y="375773"/>
                    <a:pt x="437239" y="389195"/>
                  </a:cubicBezTo>
                  <a:cubicBezTo>
                    <a:pt x="436917" y="395638"/>
                    <a:pt x="437454" y="401866"/>
                    <a:pt x="436594" y="407342"/>
                  </a:cubicBezTo>
                  <a:cubicBezTo>
                    <a:pt x="436702" y="407772"/>
                    <a:pt x="436917" y="408094"/>
                    <a:pt x="436917" y="408631"/>
                  </a:cubicBezTo>
                  <a:cubicBezTo>
                    <a:pt x="437239" y="414429"/>
                    <a:pt x="437777" y="420227"/>
                    <a:pt x="437885" y="426025"/>
                  </a:cubicBezTo>
                  <a:cubicBezTo>
                    <a:pt x="437885" y="426777"/>
                    <a:pt x="437454" y="427099"/>
                    <a:pt x="437239" y="427743"/>
                  </a:cubicBezTo>
                  <a:lnTo>
                    <a:pt x="437239" y="427851"/>
                  </a:lnTo>
                  <a:cubicBezTo>
                    <a:pt x="437777" y="431931"/>
                    <a:pt x="433690" y="434294"/>
                    <a:pt x="430356" y="434723"/>
                  </a:cubicBezTo>
                  <a:cubicBezTo>
                    <a:pt x="429818" y="434830"/>
                    <a:pt x="429388" y="434830"/>
                    <a:pt x="428850" y="434938"/>
                  </a:cubicBezTo>
                  <a:cubicBezTo>
                    <a:pt x="428312" y="435045"/>
                    <a:pt x="427667" y="434830"/>
                    <a:pt x="427129" y="434723"/>
                  </a:cubicBezTo>
                  <a:cubicBezTo>
                    <a:pt x="357004" y="436763"/>
                    <a:pt x="280210" y="441595"/>
                    <a:pt x="210946" y="430750"/>
                  </a:cubicBezTo>
                  <a:cubicBezTo>
                    <a:pt x="207934" y="430320"/>
                    <a:pt x="207504" y="425918"/>
                    <a:pt x="209655" y="424307"/>
                  </a:cubicBezTo>
                  <a:cubicBezTo>
                    <a:pt x="205030" y="410026"/>
                    <a:pt x="207181" y="393598"/>
                    <a:pt x="207181" y="378887"/>
                  </a:cubicBezTo>
                  <a:cubicBezTo>
                    <a:pt x="207289" y="353439"/>
                    <a:pt x="207504" y="327991"/>
                    <a:pt x="207504" y="302650"/>
                  </a:cubicBezTo>
                  <a:cubicBezTo>
                    <a:pt x="207504" y="298892"/>
                    <a:pt x="209870" y="296745"/>
                    <a:pt x="212667" y="296101"/>
                  </a:cubicBezTo>
                  <a:cubicBezTo>
                    <a:pt x="213097" y="295671"/>
                    <a:pt x="213527" y="295134"/>
                    <a:pt x="214280" y="295027"/>
                  </a:cubicBezTo>
                  <a:cubicBezTo>
                    <a:pt x="249181" y="290195"/>
                    <a:pt x="285830" y="289685"/>
                    <a:pt x="322560" y="290718"/>
                  </a:cubicBezTo>
                  <a:close/>
                  <a:moveTo>
                    <a:pt x="248606" y="220922"/>
                  </a:moveTo>
                  <a:cubicBezTo>
                    <a:pt x="250757" y="220707"/>
                    <a:pt x="252478" y="221459"/>
                    <a:pt x="253768" y="222640"/>
                  </a:cubicBezTo>
                  <a:cubicBezTo>
                    <a:pt x="255597" y="222533"/>
                    <a:pt x="257425" y="222855"/>
                    <a:pt x="258931" y="224144"/>
                  </a:cubicBezTo>
                  <a:cubicBezTo>
                    <a:pt x="300123" y="257971"/>
                    <a:pt x="344757" y="259582"/>
                    <a:pt x="385627" y="222425"/>
                  </a:cubicBezTo>
                  <a:cubicBezTo>
                    <a:pt x="389176" y="219204"/>
                    <a:pt x="393478" y="219955"/>
                    <a:pt x="396382" y="222318"/>
                  </a:cubicBezTo>
                  <a:cubicBezTo>
                    <a:pt x="432519" y="209646"/>
                    <a:pt x="471560" y="260334"/>
                    <a:pt x="489306" y="285892"/>
                  </a:cubicBezTo>
                  <a:cubicBezTo>
                    <a:pt x="508020" y="312847"/>
                    <a:pt x="558139" y="387053"/>
                    <a:pt x="538780" y="421203"/>
                  </a:cubicBezTo>
                  <a:cubicBezTo>
                    <a:pt x="538135" y="422384"/>
                    <a:pt x="537167" y="423243"/>
                    <a:pt x="536306" y="423888"/>
                  </a:cubicBezTo>
                  <a:cubicBezTo>
                    <a:pt x="535769" y="425499"/>
                    <a:pt x="534801" y="426895"/>
                    <a:pt x="532650" y="427324"/>
                  </a:cubicBezTo>
                  <a:cubicBezTo>
                    <a:pt x="520496" y="430116"/>
                    <a:pt x="507267" y="428291"/>
                    <a:pt x="494791" y="428720"/>
                  </a:cubicBezTo>
                  <a:cubicBezTo>
                    <a:pt x="482853" y="429150"/>
                    <a:pt x="470700" y="430761"/>
                    <a:pt x="458977" y="428720"/>
                  </a:cubicBezTo>
                  <a:cubicBezTo>
                    <a:pt x="455212" y="430224"/>
                    <a:pt x="450050" y="428398"/>
                    <a:pt x="450158" y="423029"/>
                  </a:cubicBezTo>
                  <a:cubicBezTo>
                    <a:pt x="450265" y="399940"/>
                    <a:pt x="451018" y="376959"/>
                    <a:pt x="451556" y="353977"/>
                  </a:cubicBezTo>
                  <a:cubicBezTo>
                    <a:pt x="452093" y="329385"/>
                    <a:pt x="457471" y="296953"/>
                    <a:pt x="434778" y="280630"/>
                  </a:cubicBezTo>
                  <a:cubicBezTo>
                    <a:pt x="397135" y="280416"/>
                    <a:pt x="359492" y="279556"/>
                    <a:pt x="321741" y="278805"/>
                  </a:cubicBezTo>
                  <a:cubicBezTo>
                    <a:pt x="292487" y="278375"/>
                    <a:pt x="221933" y="265059"/>
                    <a:pt x="195476" y="286966"/>
                  </a:cubicBezTo>
                  <a:cubicBezTo>
                    <a:pt x="194292" y="308981"/>
                    <a:pt x="190851" y="330674"/>
                    <a:pt x="191173" y="352903"/>
                  </a:cubicBezTo>
                  <a:cubicBezTo>
                    <a:pt x="191389" y="377603"/>
                    <a:pt x="193755" y="402302"/>
                    <a:pt x="190743" y="426895"/>
                  </a:cubicBezTo>
                  <a:cubicBezTo>
                    <a:pt x="190636" y="427754"/>
                    <a:pt x="190098" y="428291"/>
                    <a:pt x="189668" y="428935"/>
                  </a:cubicBezTo>
                  <a:cubicBezTo>
                    <a:pt x="189130" y="432586"/>
                    <a:pt x="186119" y="435808"/>
                    <a:pt x="181494" y="434627"/>
                  </a:cubicBezTo>
                  <a:cubicBezTo>
                    <a:pt x="173212" y="432479"/>
                    <a:pt x="164501" y="434197"/>
                    <a:pt x="156004" y="434734"/>
                  </a:cubicBezTo>
                  <a:cubicBezTo>
                    <a:pt x="146755" y="435271"/>
                    <a:pt x="137935" y="435164"/>
                    <a:pt x="128686" y="433982"/>
                  </a:cubicBezTo>
                  <a:cubicBezTo>
                    <a:pt x="128686" y="433982"/>
                    <a:pt x="128686" y="433875"/>
                    <a:pt x="128686" y="433875"/>
                  </a:cubicBezTo>
                  <a:cubicBezTo>
                    <a:pt x="124814" y="435271"/>
                    <a:pt x="120405" y="434090"/>
                    <a:pt x="119544" y="428828"/>
                  </a:cubicBezTo>
                  <a:cubicBezTo>
                    <a:pt x="118469" y="421740"/>
                    <a:pt x="115457" y="416478"/>
                    <a:pt x="111693" y="412719"/>
                  </a:cubicBezTo>
                  <a:lnTo>
                    <a:pt x="83514" y="408316"/>
                  </a:lnTo>
                  <a:cubicBezTo>
                    <a:pt x="76739" y="411431"/>
                    <a:pt x="70823" y="417122"/>
                    <a:pt x="67704" y="425928"/>
                  </a:cubicBezTo>
                  <a:cubicBezTo>
                    <a:pt x="66521" y="429365"/>
                    <a:pt x="62649" y="430224"/>
                    <a:pt x="59853" y="429042"/>
                  </a:cubicBezTo>
                  <a:cubicBezTo>
                    <a:pt x="58670" y="430009"/>
                    <a:pt x="56949" y="430224"/>
                    <a:pt x="55659" y="428720"/>
                  </a:cubicBezTo>
                  <a:cubicBezTo>
                    <a:pt x="45226" y="415941"/>
                    <a:pt x="43505" y="400799"/>
                    <a:pt x="52647" y="386087"/>
                  </a:cubicBezTo>
                  <a:cubicBezTo>
                    <a:pt x="57057" y="379106"/>
                    <a:pt x="62649" y="374489"/>
                    <a:pt x="69855" y="370837"/>
                  </a:cubicBezTo>
                  <a:cubicBezTo>
                    <a:pt x="84267" y="363642"/>
                    <a:pt x="92334" y="366434"/>
                    <a:pt x="106100" y="356447"/>
                  </a:cubicBezTo>
                  <a:cubicBezTo>
                    <a:pt x="117286" y="348286"/>
                    <a:pt x="119759" y="344312"/>
                    <a:pt x="125675" y="332714"/>
                  </a:cubicBezTo>
                  <a:cubicBezTo>
                    <a:pt x="153638" y="277623"/>
                    <a:pt x="181171" y="227580"/>
                    <a:pt x="248606" y="220922"/>
                  </a:cubicBezTo>
                  <a:close/>
                  <a:moveTo>
                    <a:pt x="327555" y="0"/>
                  </a:moveTo>
                  <a:cubicBezTo>
                    <a:pt x="453279" y="215"/>
                    <a:pt x="435856" y="249586"/>
                    <a:pt x="306046" y="221019"/>
                  </a:cubicBezTo>
                  <a:cubicBezTo>
                    <a:pt x="304433" y="220589"/>
                    <a:pt x="303250" y="219945"/>
                    <a:pt x="302282" y="219193"/>
                  </a:cubicBezTo>
                  <a:cubicBezTo>
                    <a:pt x="237215" y="194600"/>
                    <a:pt x="198820" y="-215"/>
                    <a:pt x="327555" y="0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000" b="1" i="1">
                <a:solidFill>
                  <a:schemeClr val="tx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21" name="îš1íḑé"/>
            <p:cNvSpPr/>
            <p:nvPr/>
          </p:nvSpPr>
          <p:spPr>
            <a:xfrm>
              <a:off x="8358545" y="2218998"/>
              <a:ext cx="1428956" cy="892825"/>
            </a:xfrm>
            <a:custGeom>
              <a:avLst/>
              <a:gdLst>
                <a:gd name="connsiteX0" fmla="*/ 301723 w 609652"/>
                <a:gd name="connsiteY0" fmla="*/ 440097 h 494328"/>
                <a:gd name="connsiteX1" fmla="*/ 594166 w 609652"/>
                <a:gd name="connsiteY1" fmla="*/ 440500 h 494328"/>
                <a:gd name="connsiteX2" fmla="*/ 602017 w 609652"/>
                <a:gd name="connsiteY2" fmla="*/ 443617 h 494328"/>
                <a:gd name="connsiteX3" fmla="*/ 609545 w 609652"/>
                <a:gd name="connsiteY3" fmla="*/ 453290 h 494328"/>
                <a:gd name="connsiteX4" fmla="*/ 609652 w 609652"/>
                <a:gd name="connsiteY4" fmla="*/ 476291 h 494328"/>
                <a:gd name="connsiteX5" fmla="*/ 598683 w 609652"/>
                <a:gd name="connsiteY5" fmla="*/ 487254 h 494328"/>
                <a:gd name="connsiteX6" fmla="*/ 10005 w 609652"/>
                <a:gd name="connsiteY6" fmla="*/ 486717 h 494328"/>
                <a:gd name="connsiteX7" fmla="*/ 541 w 609652"/>
                <a:gd name="connsiteY7" fmla="*/ 477151 h 494328"/>
                <a:gd name="connsiteX8" fmla="*/ 4 w 609652"/>
                <a:gd name="connsiteY8" fmla="*/ 453505 h 494328"/>
                <a:gd name="connsiteX9" fmla="*/ 5703 w 609652"/>
                <a:gd name="connsiteY9" fmla="*/ 447056 h 494328"/>
                <a:gd name="connsiteX10" fmla="*/ 9682 w 609652"/>
                <a:gd name="connsiteY10" fmla="*/ 445659 h 494328"/>
                <a:gd name="connsiteX11" fmla="*/ 301723 w 609652"/>
                <a:gd name="connsiteY11" fmla="*/ 440097 h 494328"/>
                <a:gd name="connsiteX12" fmla="*/ 322560 w 609652"/>
                <a:gd name="connsiteY12" fmla="*/ 290718 h 494328"/>
                <a:gd name="connsiteX13" fmla="*/ 431324 w 609652"/>
                <a:gd name="connsiteY13" fmla="*/ 295671 h 494328"/>
                <a:gd name="connsiteX14" fmla="*/ 436809 w 609652"/>
                <a:gd name="connsiteY14" fmla="*/ 307590 h 494328"/>
                <a:gd name="connsiteX15" fmla="*/ 439498 w 609652"/>
                <a:gd name="connsiteY15" fmla="*/ 348929 h 494328"/>
                <a:gd name="connsiteX16" fmla="*/ 437239 w 609652"/>
                <a:gd name="connsiteY16" fmla="*/ 389195 h 494328"/>
                <a:gd name="connsiteX17" fmla="*/ 436594 w 609652"/>
                <a:gd name="connsiteY17" fmla="*/ 407342 h 494328"/>
                <a:gd name="connsiteX18" fmla="*/ 436917 w 609652"/>
                <a:gd name="connsiteY18" fmla="*/ 408631 h 494328"/>
                <a:gd name="connsiteX19" fmla="*/ 437885 w 609652"/>
                <a:gd name="connsiteY19" fmla="*/ 426025 h 494328"/>
                <a:gd name="connsiteX20" fmla="*/ 437239 w 609652"/>
                <a:gd name="connsiteY20" fmla="*/ 427743 h 494328"/>
                <a:gd name="connsiteX21" fmla="*/ 437239 w 609652"/>
                <a:gd name="connsiteY21" fmla="*/ 427851 h 494328"/>
                <a:gd name="connsiteX22" fmla="*/ 430356 w 609652"/>
                <a:gd name="connsiteY22" fmla="*/ 434723 h 494328"/>
                <a:gd name="connsiteX23" fmla="*/ 428850 w 609652"/>
                <a:gd name="connsiteY23" fmla="*/ 434938 h 494328"/>
                <a:gd name="connsiteX24" fmla="*/ 427129 w 609652"/>
                <a:gd name="connsiteY24" fmla="*/ 434723 h 494328"/>
                <a:gd name="connsiteX25" fmla="*/ 210946 w 609652"/>
                <a:gd name="connsiteY25" fmla="*/ 430750 h 494328"/>
                <a:gd name="connsiteX26" fmla="*/ 209655 w 609652"/>
                <a:gd name="connsiteY26" fmla="*/ 424307 h 494328"/>
                <a:gd name="connsiteX27" fmla="*/ 207181 w 609652"/>
                <a:gd name="connsiteY27" fmla="*/ 378887 h 494328"/>
                <a:gd name="connsiteX28" fmla="*/ 207504 w 609652"/>
                <a:gd name="connsiteY28" fmla="*/ 302650 h 494328"/>
                <a:gd name="connsiteX29" fmla="*/ 212667 w 609652"/>
                <a:gd name="connsiteY29" fmla="*/ 296101 h 494328"/>
                <a:gd name="connsiteX30" fmla="*/ 214280 w 609652"/>
                <a:gd name="connsiteY30" fmla="*/ 295027 h 494328"/>
                <a:gd name="connsiteX31" fmla="*/ 322560 w 609652"/>
                <a:gd name="connsiteY31" fmla="*/ 290718 h 494328"/>
                <a:gd name="connsiteX32" fmla="*/ 248606 w 609652"/>
                <a:gd name="connsiteY32" fmla="*/ 220922 h 494328"/>
                <a:gd name="connsiteX33" fmla="*/ 253768 w 609652"/>
                <a:gd name="connsiteY33" fmla="*/ 222640 h 494328"/>
                <a:gd name="connsiteX34" fmla="*/ 258931 w 609652"/>
                <a:gd name="connsiteY34" fmla="*/ 224144 h 494328"/>
                <a:gd name="connsiteX35" fmla="*/ 385627 w 609652"/>
                <a:gd name="connsiteY35" fmla="*/ 222425 h 494328"/>
                <a:gd name="connsiteX36" fmla="*/ 396382 w 609652"/>
                <a:gd name="connsiteY36" fmla="*/ 222318 h 494328"/>
                <a:gd name="connsiteX37" fmla="*/ 489306 w 609652"/>
                <a:gd name="connsiteY37" fmla="*/ 285892 h 494328"/>
                <a:gd name="connsiteX38" fmla="*/ 538780 w 609652"/>
                <a:gd name="connsiteY38" fmla="*/ 421203 h 494328"/>
                <a:gd name="connsiteX39" fmla="*/ 536306 w 609652"/>
                <a:gd name="connsiteY39" fmla="*/ 423888 h 494328"/>
                <a:gd name="connsiteX40" fmla="*/ 532650 w 609652"/>
                <a:gd name="connsiteY40" fmla="*/ 427324 h 494328"/>
                <a:gd name="connsiteX41" fmla="*/ 494791 w 609652"/>
                <a:gd name="connsiteY41" fmla="*/ 428720 h 494328"/>
                <a:gd name="connsiteX42" fmla="*/ 458977 w 609652"/>
                <a:gd name="connsiteY42" fmla="*/ 428720 h 494328"/>
                <a:gd name="connsiteX43" fmla="*/ 450158 w 609652"/>
                <a:gd name="connsiteY43" fmla="*/ 423029 h 494328"/>
                <a:gd name="connsiteX44" fmla="*/ 451556 w 609652"/>
                <a:gd name="connsiteY44" fmla="*/ 353977 h 494328"/>
                <a:gd name="connsiteX45" fmla="*/ 434778 w 609652"/>
                <a:gd name="connsiteY45" fmla="*/ 280630 h 494328"/>
                <a:gd name="connsiteX46" fmla="*/ 321741 w 609652"/>
                <a:gd name="connsiteY46" fmla="*/ 278805 h 494328"/>
                <a:gd name="connsiteX47" fmla="*/ 195476 w 609652"/>
                <a:gd name="connsiteY47" fmla="*/ 286966 h 494328"/>
                <a:gd name="connsiteX48" fmla="*/ 191173 w 609652"/>
                <a:gd name="connsiteY48" fmla="*/ 352903 h 494328"/>
                <a:gd name="connsiteX49" fmla="*/ 190743 w 609652"/>
                <a:gd name="connsiteY49" fmla="*/ 426895 h 494328"/>
                <a:gd name="connsiteX50" fmla="*/ 189668 w 609652"/>
                <a:gd name="connsiteY50" fmla="*/ 428935 h 494328"/>
                <a:gd name="connsiteX51" fmla="*/ 181494 w 609652"/>
                <a:gd name="connsiteY51" fmla="*/ 434627 h 494328"/>
                <a:gd name="connsiteX52" fmla="*/ 156004 w 609652"/>
                <a:gd name="connsiteY52" fmla="*/ 434734 h 494328"/>
                <a:gd name="connsiteX53" fmla="*/ 128686 w 609652"/>
                <a:gd name="connsiteY53" fmla="*/ 433982 h 494328"/>
                <a:gd name="connsiteX54" fmla="*/ 128686 w 609652"/>
                <a:gd name="connsiteY54" fmla="*/ 433875 h 494328"/>
                <a:gd name="connsiteX55" fmla="*/ 119544 w 609652"/>
                <a:gd name="connsiteY55" fmla="*/ 428828 h 494328"/>
                <a:gd name="connsiteX56" fmla="*/ 111693 w 609652"/>
                <a:gd name="connsiteY56" fmla="*/ 412719 h 494328"/>
                <a:gd name="connsiteX57" fmla="*/ 83514 w 609652"/>
                <a:gd name="connsiteY57" fmla="*/ 408316 h 494328"/>
                <a:gd name="connsiteX58" fmla="*/ 67704 w 609652"/>
                <a:gd name="connsiteY58" fmla="*/ 425928 h 494328"/>
                <a:gd name="connsiteX59" fmla="*/ 59853 w 609652"/>
                <a:gd name="connsiteY59" fmla="*/ 429042 h 494328"/>
                <a:gd name="connsiteX60" fmla="*/ 55659 w 609652"/>
                <a:gd name="connsiteY60" fmla="*/ 428720 h 494328"/>
                <a:gd name="connsiteX61" fmla="*/ 52647 w 609652"/>
                <a:gd name="connsiteY61" fmla="*/ 386087 h 494328"/>
                <a:gd name="connsiteX62" fmla="*/ 69855 w 609652"/>
                <a:gd name="connsiteY62" fmla="*/ 370837 h 494328"/>
                <a:gd name="connsiteX63" fmla="*/ 106100 w 609652"/>
                <a:gd name="connsiteY63" fmla="*/ 356447 h 494328"/>
                <a:gd name="connsiteX64" fmla="*/ 125675 w 609652"/>
                <a:gd name="connsiteY64" fmla="*/ 332714 h 494328"/>
                <a:gd name="connsiteX65" fmla="*/ 248606 w 609652"/>
                <a:gd name="connsiteY65" fmla="*/ 220922 h 494328"/>
                <a:gd name="connsiteX66" fmla="*/ 327555 w 609652"/>
                <a:gd name="connsiteY66" fmla="*/ 0 h 494328"/>
                <a:gd name="connsiteX67" fmla="*/ 306046 w 609652"/>
                <a:gd name="connsiteY67" fmla="*/ 221019 h 494328"/>
                <a:gd name="connsiteX68" fmla="*/ 302282 w 609652"/>
                <a:gd name="connsiteY68" fmla="*/ 219193 h 494328"/>
                <a:gd name="connsiteX69" fmla="*/ 327555 w 609652"/>
                <a:gd name="connsiteY69" fmla="*/ 0 h 49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609652" h="494328">
                  <a:moveTo>
                    <a:pt x="301723" y="440097"/>
                  </a:moveTo>
                  <a:cubicBezTo>
                    <a:pt x="399383" y="440822"/>
                    <a:pt x="497111" y="442542"/>
                    <a:pt x="594166" y="440500"/>
                  </a:cubicBezTo>
                  <a:cubicBezTo>
                    <a:pt x="597715" y="440392"/>
                    <a:pt x="600296" y="441682"/>
                    <a:pt x="602017" y="443617"/>
                  </a:cubicBezTo>
                  <a:cubicBezTo>
                    <a:pt x="606103" y="444692"/>
                    <a:pt x="609437" y="447916"/>
                    <a:pt x="609545" y="453290"/>
                  </a:cubicBezTo>
                  <a:cubicBezTo>
                    <a:pt x="609545" y="461029"/>
                    <a:pt x="609545" y="468660"/>
                    <a:pt x="609652" y="476291"/>
                  </a:cubicBezTo>
                  <a:cubicBezTo>
                    <a:pt x="609652" y="482633"/>
                    <a:pt x="604598" y="486824"/>
                    <a:pt x="598683" y="487254"/>
                  </a:cubicBezTo>
                  <a:cubicBezTo>
                    <a:pt x="402851" y="503269"/>
                    <a:pt x="206267" y="487147"/>
                    <a:pt x="10005" y="486717"/>
                  </a:cubicBezTo>
                  <a:cubicBezTo>
                    <a:pt x="4736" y="486717"/>
                    <a:pt x="649" y="482310"/>
                    <a:pt x="541" y="477151"/>
                  </a:cubicBezTo>
                  <a:lnTo>
                    <a:pt x="4" y="453505"/>
                  </a:lnTo>
                  <a:cubicBezTo>
                    <a:pt x="-104" y="449743"/>
                    <a:pt x="2692" y="447486"/>
                    <a:pt x="5703" y="447056"/>
                  </a:cubicBezTo>
                  <a:cubicBezTo>
                    <a:pt x="6779" y="446304"/>
                    <a:pt x="8069" y="445766"/>
                    <a:pt x="9682" y="445659"/>
                  </a:cubicBezTo>
                  <a:cubicBezTo>
                    <a:pt x="106469" y="439640"/>
                    <a:pt x="204062" y="439371"/>
                    <a:pt x="301723" y="440097"/>
                  </a:cubicBezTo>
                  <a:close/>
                  <a:moveTo>
                    <a:pt x="322560" y="290718"/>
                  </a:moveTo>
                  <a:cubicBezTo>
                    <a:pt x="359290" y="291752"/>
                    <a:pt x="396100" y="294329"/>
                    <a:pt x="431324" y="295671"/>
                  </a:cubicBezTo>
                  <a:cubicBezTo>
                    <a:pt x="438100" y="295993"/>
                    <a:pt x="439928" y="303509"/>
                    <a:pt x="436809" y="307590"/>
                  </a:cubicBezTo>
                  <a:cubicBezTo>
                    <a:pt x="443047" y="319938"/>
                    <a:pt x="440251" y="334971"/>
                    <a:pt x="439498" y="348929"/>
                  </a:cubicBezTo>
                  <a:cubicBezTo>
                    <a:pt x="438745" y="362351"/>
                    <a:pt x="437992" y="375773"/>
                    <a:pt x="437239" y="389195"/>
                  </a:cubicBezTo>
                  <a:cubicBezTo>
                    <a:pt x="436917" y="395638"/>
                    <a:pt x="437454" y="401866"/>
                    <a:pt x="436594" y="407342"/>
                  </a:cubicBezTo>
                  <a:cubicBezTo>
                    <a:pt x="436702" y="407772"/>
                    <a:pt x="436917" y="408094"/>
                    <a:pt x="436917" y="408631"/>
                  </a:cubicBezTo>
                  <a:cubicBezTo>
                    <a:pt x="437239" y="414429"/>
                    <a:pt x="437777" y="420227"/>
                    <a:pt x="437885" y="426025"/>
                  </a:cubicBezTo>
                  <a:cubicBezTo>
                    <a:pt x="437885" y="426777"/>
                    <a:pt x="437454" y="427099"/>
                    <a:pt x="437239" y="427743"/>
                  </a:cubicBezTo>
                  <a:lnTo>
                    <a:pt x="437239" y="427851"/>
                  </a:lnTo>
                  <a:cubicBezTo>
                    <a:pt x="437777" y="431931"/>
                    <a:pt x="433690" y="434294"/>
                    <a:pt x="430356" y="434723"/>
                  </a:cubicBezTo>
                  <a:cubicBezTo>
                    <a:pt x="429818" y="434830"/>
                    <a:pt x="429388" y="434830"/>
                    <a:pt x="428850" y="434938"/>
                  </a:cubicBezTo>
                  <a:cubicBezTo>
                    <a:pt x="428312" y="435045"/>
                    <a:pt x="427667" y="434830"/>
                    <a:pt x="427129" y="434723"/>
                  </a:cubicBezTo>
                  <a:cubicBezTo>
                    <a:pt x="357004" y="436763"/>
                    <a:pt x="280210" y="441595"/>
                    <a:pt x="210946" y="430750"/>
                  </a:cubicBezTo>
                  <a:cubicBezTo>
                    <a:pt x="207934" y="430320"/>
                    <a:pt x="207504" y="425918"/>
                    <a:pt x="209655" y="424307"/>
                  </a:cubicBezTo>
                  <a:cubicBezTo>
                    <a:pt x="205030" y="410026"/>
                    <a:pt x="207181" y="393598"/>
                    <a:pt x="207181" y="378887"/>
                  </a:cubicBezTo>
                  <a:cubicBezTo>
                    <a:pt x="207289" y="353439"/>
                    <a:pt x="207504" y="327991"/>
                    <a:pt x="207504" y="302650"/>
                  </a:cubicBezTo>
                  <a:cubicBezTo>
                    <a:pt x="207504" y="298892"/>
                    <a:pt x="209870" y="296745"/>
                    <a:pt x="212667" y="296101"/>
                  </a:cubicBezTo>
                  <a:cubicBezTo>
                    <a:pt x="213097" y="295671"/>
                    <a:pt x="213527" y="295134"/>
                    <a:pt x="214280" y="295027"/>
                  </a:cubicBezTo>
                  <a:cubicBezTo>
                    <a:pt x="249181" y="290195"/>
                    <a:pt x="285830" y="289685"/>
                    <a:pt x="322560" y="290718"/>
                  </a:cubicBezTo>
                  <a:close/>
                  <a:moveTo>
                    <a:pt x="248606" y="220922"/>
                  </a:moveTo>
                  <a:cubicBezTo>
                    <a:pt x="250757" y="220707"/>
                    <a:pt x="252478" y="221459"/>
                    <a:pt x="253768" y="222640"/>
                  </a:cubicBezTo>
                  <a:cubicBezTo>
                    <a:pt x="255597" y="222533"/>
                    <a:pt x="257425" y="222855"/>
                    <a:pt x="258931" y="224144"/>
                  </a:cubicBezTo>
                  <a:cubicBezTo>
                    <a:pt x="300123" y="257971"/>
                    <a:pt x="344757" y="259582"/>
                    <a:pt x="385627" y="222425"/>
                  </a:cubicBezTo>
                  <a:cubicBezTo>
                    <a:pt x="389176" y="219204"/>
                    <a:pt x="393478" y="219955"/>
                    <a:pt x="396382" y="222318"/>
                  </a:cubicBezTo>
                  <a:cubicBezTo>
                    <a:pt x="432519" y="209646"/>
                    <a:pt x="471560" y="260334"/>
                    <a:pt x="489306" y="285892"/>
                  </a:cubicBezTo>
                  <a:cubicBezTo>
                    <a:pt x="508020" y="312847"/>
                    <a:pt x="558139" y="387053"/>
                    <a:pt x="538780" y="421203"/>
                  </a:cubicBezTo>
                  <a:cubicBezTo>
                    <a:pt x="538135" y="422384"/>
                    <a:pt x="537167" y="423243"/>
                    <a:pt x="536306" y="423888"/>
                  </a:cubicBezTo>
                  <a:cubicBezTo>
                    <a:pt x="535769" y="425499"/>
                    <a:pt x="534801" y="426895"/>
                    <a:pt x="532650" y="427324"/>
                  </a:cubicBezTo>
                  <a:cubicBezTo>
                    <a:pt x="520496" y="430116"/>
                    <a:pt x="507267" y="428291"/>
                    <a:pt x="494791" y="428720"/>
                  </a:cubicBezTo>
                  <a:cubicBezTo>
                    <a:pt x="482853" y="429150"/>
                    <a:pt x="470700" y="430761"/>
                    <a:pt x="458977" y="428720"/>
                  </a:cubicBezTo>
                  <a:cubicBezTo>
                    <a:pt x="455212" y="430224"/>
                    <a:pt x="450050" y="428398"/>
                    <a:pt x="450158" y="423029"/>
                  </a:cubicBezTo>
                  <a:cubicBezTo>
                    <a:pt x="450265" y="399940"/>
                    <a:pt x="451018" y="376959"/>
                    <a:pt x="451556" y="353977"/>
                  </a:cubicBezTo>
                  <a:cubicBezTo>
                    <a:pt x="452093" y="329385"/>
                    <a:pt x="457471" y="296953"/>
                    <a:pt x="434778" y="280630"/>
                  </a:cubicBezTo>
                  <a:cubicBezTo>
                    <a:pt x="397135" y="280416"/>
                    <a:pt x="359492" y="279556"/>
                    <a:pt x="321741" y="278805"/>
                  </a:cubicBezTo>
                  <a:cubicBezTo>
                    <a:pt x="292487" y="278375"/>
                    <a:pt x="221933" y="265059"/>
                    <a:pt x="195476" y="286966"/>
                  </a:cubicBezTo>
                  <a:cubicBezTo>
                    <a:pt x="194292" y="308981"/>
                    <a:pt x="190851" y="330674"/>
                    <a:pt x="191173" y="352903"/>
                  </a:cubicBezTo>
                  <a:cubicBezTo>
                    <a:pt x="191389" y="377603"/>
                    <a:pt x="193755" y="402302"/>
                    <a:pt x="190743" y="426895"/>
                  </a:cubicBezTo>
                  <a:cubicBezTo>
                    <a:pt x="190636" y="427754"/>
                    <a:pt x="190098" y="428291"/>
                    <a:pt x="189668" y="428935"/>
                  </a:cubicBezTo>
                  <a:cubicBezTo>
                    <a:pt x="189130" y="432586"/>
                    <a:pt x="186119" y="435808"/>
                    <a:pt x="181494" y="434627"/>
                  </a:cubicBezTo>
                  <a:cubicBezTo>
                    <a:pt x="173212" y="432479"/>
                    <a:pt x="164501" y="434197"/>
                    <a:pt x="156004" y="434734"/>
                  </a:cubicBezTo>
                  <a:cubicBezTo>
                    <a:pt x="146755" y="435271"/>
                    <a:pt x="137935" y="435164"/>
                    <a:pt x="128686" y="433982"/>
                  </a:cubicBezTo>
                  <a:cubicBezTo>
                    <a:pt x="128686" y="433982"/>
                    <a:pt x="128686" y="433875"/>
                    <a:pt x="128686" y="433875"/>
                  </a:cubicBezTo>
                  <a:cubicBezTo>
                    <a:pt x="124814" y="435271"/>
                    <a:pt x="120405" y="434090"/>
                    <a:pt x="119544" y="428828"/>
                  </a:cubicBezTo>
                  <a:cubicBezTo>
                    <a:pt x="118469" y="421740"/>
                    <a:pt x="115457" y="416478"/>
                    <a:pt x="111693" y="412719"/>
                  </a:cubicBezTo>
                  <a:lnTo>
                    <a:pt x="83514" y="408316"/>
                  </a:lnTo>
                  <a:cubicBezTo>
                    <a:pt x="76739" y="411431"/>
                    <a:pt x="70823" y="417122"/>
                    <a:pt x="67704" y="425928"/>
                  </a:cubicBezTo>
                  <a:cubicBezTo>
                    <a:pt x="66521" y="429365"/>
                    <a:pt x="62649" y="430224"/>
                    <a:pt x="59853" y="429042"/>
                  </a:cubicBezTo>
                  <a:cubicBezTo>
                    <a:pt x="58670" y="430009"/>
                    <a:pt x="56949" y="430224"/>
                    <a:pt x="55659" y="428720"/>
                  </a:cubicBezTo>
                  <a:cubicBezTo>
                    <a:pt x="45226" y="415941"/>
                    <a:pt x="43505" y="400799"/>
                    <a:pt x="52647" y="386087"/>
                  </a:cubicBezTo>
                  <a:cubicBezTo>
                    <a:pt x="57057" y="379106"/>
                    <a:pt x="62649" y="374489"/>
                    <a:pt x="69855" y="370837"/>
                  </a:cubicBezTo>
                  <a:cubicBezTo>
                    <a:pt x="84267" y="363642"/>
                    <a:pt x="92334" y="366434"/>
                    <a:pt x="106100" y="356447"/>
                  </a:cubicBezTo>
                  <a:cubicBezTo>
                    <a:pt x="117286" y="348286"/>
                    <a:pt x="119759" y="344312"/>
                    <a:pt x="125675" y="332714"/>
                  </a:cubicBezTo>
                  <a:cubicBezTo>
                    <a:pt x="153638" y="277623"/>
                    <a:pt x="181171" y="227580"/>
                    <a:pt x="248606" y="220922"/>
                  </a:cubicBezTo>
                  <a:close/>
                  <a:moveTo>
                    <a:pt x="327555" y="0"/>
                  </a:moveTo>
                  <a:cubicBezTo>
                    <a:pt x="453279" y="215"/>
                    <a:pt x="435856" y="249586"/>
                    <a:pt x="306046" y="221019"/>
                  </a:cubicBezTo>
                  <a:cubicBezTo>
                    <a:pt x="304433" y="220589"/>
                    <a:pt x="303250" y="219945"/>
                    <a:pt x="302282" y="219193"/>
                  </a:cubicBezTo>
                  <a:cubicBezTo>
                    <a:pt x="237215" y="194600"/>
                    <a:pt x="198820" y="-215"/>
                    <a:pt x="327555" y="0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000" b="1" i="1">
                <a:solidFill>
                  <a:schemeClr val="tx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22" name="ísḻïdé"/>
            <p:cNvGrpSpPr/>
            <p:nvPr/>
          </p:nvGrpSpPr>
          <p:grpSpPr>
            <a:xfrm>
              <a:off x="673099" y="3200439"/>
              <a:ext cx="4299694" cy="2835817"/>
              <a:chOff x="673099" y="3200439"/>
              <a:chExt cx="4299694" cy="2835817"/>
            </a:xfrm>
          </p:grpSpPr>
          <p:sp>
            <p:nvSpPr>
              <p:cNvPr id="28" name="ïṡ1iďé"/>
              <p:cNvSpPr txBox="1"/>
              <p:nvPr/>
            </p:nvSpPr>
            <p:spPr bwMode="auto">
              <a:xfrm>
                <a:off x="673100" y="3200439"/>
                <a:ext cx="2607887" cy="44157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3200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审核</a:t>
                </a:r>
              </a:p>
            </p:txBody>
          </p:sp>
          <p:sp>
            <p:nvSpPr>
              <p:cNvPr id="29" name="íṩḻidê"/>
              <p:cNvSpPr/>
              <p:nvPr/>
            </p:nvSpPr>
            <p:spPr bwMode="auto">
              <a:xfrm>
                <a:off x="673099" y="3791234"/>
                <a:ext cx="4299694" cy="2245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sz="2800" dirty="0" err="1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审核制度</a:t>
                </a:r>
                <a:r>
                  <a:rPr sz="2800" b="1" dirty="0" err="1">
                    <a:solidFill>
                      <a:srgbClr val="C00000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不够透明</a:t>
                </a:r>
                <a:r>
                  <a:rPr lang="zh-CN" altLang="en-US" sz="2800" b="1" dirty="0">
                    <a:solidFill>
                      <a:srgbClr val="C00000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、</a:t>
                </a:r>
                <a:r>
                  <a:rPr sz="2800" b="1" dirty="0" err="1">
                    <a:solidFill>
                      <a:srgbClr val="C00000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不够公信</a:t>
                </a:r>
                <a:r>
                  <a:rPr sz="2800" dirty="0" err="1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的特点，促成了</a:t>
                </a:r>
                <a:r>
                  <a:rPr lang="zh-CN" altLang="en-US" sz="2800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重格式</a:t>
                </a:r>
                <a:r>
                  <a:rPr sz="2800" dirty="0" err="1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而不重质量的论文审核和写作</a:t>
                </a:r>
                <a:r>
                  <a:rPr lang="zh-CN" altLang="en-US" sz="2800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。</a:t>
                </a:r>
                <a:endParaRPr sz="2800" dirty="0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23" name="iṡḻîḋê"/>
            <p:cNvGrpSpPr/>
            <p:nvPr/>
          </p:nvGrpSpPr>
          <p:grpSpPr>
            <a:xfrm>
              <a:off x="6227587" y="3187995"/>
              <a:ext cx="5997676" cy="3002160"/>
              <a:chOff x="6227587" y="3187995"/>
              <a:chExt cx="5997676" cy="3002160"/>
            </a:xfrm>
          </p:grpSpPr>
          <p:sp>
            <p:nvSpPr>
              <p:cNvPr id="24" name="ïSļïḋé"/>
              <p:cNvSpPr txBox="1"/>
              <p:nvPr/>
            </p:nvSpPr>
            <p:spPr bwMode="auto">
              <a:xfrm>
                <a:off x="8571986" y="3187995"/>
                <a:ext cx="2582684" cy="44187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800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激励</a:t>
                </a:r>
              </a:p>
            </p:txBody>
          </p:sp>
          <p:sp>
            <p:nvSpPr>
              <p:cNvPr id="25" name="îSlíḋè"/>
              <p:cNvSpPr/>
              <p:nvPr/>
            </p:nvSpPr>
            <p:spPr bwMode="auto">
              <a:xfrm>
                <a:off x="6227587" y="3714723"/>
                <a:ext cx="5997676" cy="2475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sz="2800" dirty="0" err="1">
                    <a:ea typeface="inpin heiti" panose="00000500000000000000" pitchFamily="2" charset="-122"/>
                    <a:sym typeface="inpin heiti" panose="00000500000000000000" pitchFamily="2" charset="-122"/>
                  </a:rPr>
                  <a:t>大量大学生的论文只需要完成一定数量即可，而即使花费大量时间去提高质量，却仍然存在着</a:t>
                </a:r>
                <a:r>
                  <a:rPr sz="2800" b="1" dirty="0" err="1">
                    <a:solidFill>
                      <a:srgbClr val="C00000"/>
                    </a:solidFill>
                    <a:ea typeface="inpin heiti" panose="00000500000000000000" pitchFamily="2" charset="-122"/>
                    <a:sym typeface="inpin heiti" panose="00000500000000000000" pitchFamily="2" charset="-122"/>
                  </a:rPr>
                  <a:t>看名气审核</a:t>
                </a:r>
                <a:r>
                  <a:rPr sz="2800" dirty="0" err="1">
                    <a:ea typeface="inpin heiti" panose="00000500000000000000" pitchFamily="2" charset="-122"/>
                    <a:sym typeface="inpin heiti" panose="00000500000000000000" pitchFamily="2" charset="-122"/>
                  </a:rPr>
                  <a:t>、</a:t>
                </a:r>
                <a:r>
                  <a:rPr sz="2800" b="1" dirty="0" err="1">
                    <a:solidFill>
                      <a:srgbClr val="C00000"/>
                    </a:solidFill>
                    <a:ea typeface="inpin heiti" panose="00000500000000000000" pitchFamily="2" charset="-122"/>
                    <a:sym typeface="inpin heiti" panose="00000500000000000000" pitchFamily="2" charset="-122"/>
                  </a:rPr>
                  <a:t>看导师审核</a:t>
                </a:r>
                <a:r>
                  <a:rPr sz="2800" dirty="0" err="1">
                    <a:ea typeface="inpin heiti" panose="00000500000000000000" pitchFamily="2" charset="-122"/>
                    <a:sym typeface="inpin heiti" panose="00000500000000000000" pitchFamily="2" charset="-122"/>
                  </a:rPr>
                  <a:t>等困境</a:t>
                </a:r>
                <a:endParaRPr sz="2800" dirty="0"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0A1F8BC2-583B-484A-919A-8170473905C8}"/>
              </a:ext>
            </a:extLst>
          </p:cNvPr>
          <p:cNvSpPr/>
          <p:nvPr/>
        </p:nvSpPr>
        <p:spPr>
          <a:xfrm>
            <a:off x="1579298" y="5529636"/>
            <a:ext cx="101223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</a:rPr>
              <a:t>无法让所有审核机构组织合作建设一个更权威平台</a:t>
            </a:r>
            <a:endParaRPr lang="en-US" altLang="zh-CN" sz="2800" b="1" dirty="0">
              <a:solidFill>
                <a:schemeClr val="accent1"/>
              </a:solidFill>
            </a:endParaRPr>
          </a:p>
          <a:p>
            <a:r>
              <a:rPr lang="zh-CN" altLang="en-US" sz="2800" b="1" dirty="0">
                <a:solidFill>
                  <a:schemeClr val="accent1"/>
                </a:solidFill>
              </a:rPr>
              <a:t>无法从根本上保障作者的版权与收益</a:t>
            </a: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4960" y="248922"/>
            <a:ext cx="284480" cy="518156"/>
            <a:chOff x="690880" y="391162"/>
            <a:chExt cx="284480" cy="518156"/>
          </a:xfrm>
        </p:grpSpPr>
        <p:grpSp>
          <p:nvGrpSpPr>
            <p:cNvPr id="3" name="组合 2"/>
            <p:cNvGrpSpPr/>
            <p:nvPr/>
          </p:nvGrpSpPr>
          <p:grpSpPr>
            <a:xfrm>
              <a:off x="690880" y="528320"/>
              <a:ext cx="284480" cy="380998"/>
              <a:chOff x="1930400" y="528320"/>
              <a:chExt cx="284480" cy="38099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930400" y="528320"/>
                <a:ext cx="284480" cy="2438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 flipV="1">
                <a:off x="1930400" y="843280"/>
                <a:ext cx="284480" cy="660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 flipV="1">
              <a:off x="690880" y="391162"/>
              <a:ext cx="284480" cy="660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63600" y="248922"/>
            <a:ext cx="4375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项目背景</a:t>
            </a:r>
          </a:p>
        </p:txBody>
      </p:sp>
      <p:sp>
        <p:nvSpPr>
          <p:cNvPr id="12" name="î$ľiḓê"/>
          <p:cNvSpPr txBox="1"/>
          <p:nvPr/>
        </p:nvSpPr>
        <p:spPr bwMode="auto">
          <a:xfrm>
            <a:off x="4041831" y="248922"/>
            <a:ext cx="5315585" cy="56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解决思路</a:t>
            </a:r>
          </a:p>
        </p:txBody>
      </p:sp>
      <p:sp>
        <p:nvSpPr>
          <p:cNvPr id="13" name="isľiḋe"/>
          <p:cNvSpPr/>
          <p:nvPr/>
        </p:nvSpPr>
        <p:spPr bwMode="auto">
          <a:xfrm>
            <a:off x="1534229" y="1292709"/>
            <a:ext cx="9637354" cy="239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lnSpc>
                <a:spcPct val="150000"/>
              </a:lnSpc>
            </a:pPr>
            <a:r>
              <a:rPr sz="2800" dirty="0">
                <a:ea typeface="inpin heiti" panose="00000500000000000000" pitchFamily="2" charset="-122"/>
                <a:sym typeface="inpin heiti" panose="00000500000000000000" pitchFamily="2" charset="-122"/>
              </a:rPr>
              <a:t>总体来说，我们设计的产品是一款</a:t>
            </a:r>
            <a:r>
              <a:rPr sz="2800" b="1" dirty="0">
                <a:solidFill>
                  <a:srgbClr val="C00000"/>
                </a:solidFill>
                <a:ea typeface="inpin heiti" panose="00000500000000000000" pitchFamily="2" charset="-122"/>
                <a:sym typeface="inpin heiti" panose="00000500000000000000" pitchFamily="2" charset="-122"/>
              </a:rPr>
              <a:t>基于区块链</a:t>
            </a:r>
            <a:r>
              <a:rPr sz="2800" dirty="0">
                <a:ea typeface="inpin heiti" panose="00000500000000000000" pitchFamily="2" charset="-122"/>
                <a:sym typeface="inpin heiti" panose="00000500000000000000" pitchFamily="2" charset="-122"/>
              </a:rPr>
              <a:t>的、专精于计算机领域的论文网站，整体功能类似一个大型期刊，包括了完整的论文</a:t>
            </a:r>
            <a:r>
              <a:rPr sz="2800" b="1" dirty="0">
                <a:solidFill>
                  <a:srgbClr val="C00000"/>
                </a:solidFill>
                <a:ea typeface="inpin heiti" panose="00000500000000000000" pitchFamily="2" charset="-122"/>
                <a:sym typeface="inpin heiti" panose="00000500000000000000" pitchFamily="2" charset="-122"/>
              </a:rPr>
              <a:t>上传、审核、阅读</a:t>
            </a:r>
            <a:r>
              <a:rPr sz="2800" dirty="0">
                <a:ea typeface="inpin heiti" panose="00000500000000000000" pitchFamily="2" charset="-122"/>
                <a:sym typeface="inpin heiti" panose="00000500000000000000" pitchFamily="2" charset="-122"/>
              </a:rPr>
              <a:t>体系。</a:t>
            </a:r>
          </a:p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sz="2800" b="1" dirty="0">
              <a:solidFill>
                <a:srgbClr val="C00000"/>
              </a:solidFill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l">
              <a:lnSpc>
                <a:spcPct val="150000"/>
              </a:lnSpc>
            </a:pPr>
            <a:r>
              <a:rPr sz="2800" dirty="0">
                <a:ea typeface="inpin heiti" panose="00000500000000000000" pitchFamily="2" charset="-122"/>
                <a:sym typeface="inpin heiti" panose="00000500000000000000" pitchFamily="2" charset="-122"/>
              </a:rPr>
              <a:t>相比传统期刊，本产品在</a:t>
            </a:r>
            <a:r>
              <a:rPr sz="2800" b="1" dirty="0">
                <a:solidFill>
                  <a:srgbClr val="C00000"/>
                </a:solidFill>
                <a:ea typeface="inpin heiti" panose="00000500000000000000" pitchFamily="2" charset="-122"/>
                <a:sym typeface="inpin heiti" panose="00000500000000000000" pitchFamily="2" charset="-122"/>
              </a:rPr>
              <a:t>审核</a:t>
            </a:r>
            <a:r>
              <a:rPr sz="2800" dirty="0">
                <a:ea typeface="inpin heiti" panose="00000500000000000000" pitchFamily="2" charset="-122"/>
                <a:sym typeface="inpin heiti" panose="00000500000000000000" pitchFamily="2" charset="-122"/>
              </a:rPr>
              <a:t>和</a:t>
            </a:r>
            <a:r>
              <a:rPr sz="2800" b="1" dirty="0">
                <a:solidFill>
                  <a:srgbClr val="C00000"/>
                </a:solidFill>
                <a:ea typeface="inpin heiti" panose="00000500000000000000" pitchFamily="2" charset="-122"/>
                <a:sym typeface="inpin heiti" panose="00000500000000000000" pitchFamily="2" charset="-122"/>
              </a:rPr>
              <a:t>激励</a:t>
            </a:r>
            <a:r>
              <a:rPr sz="2800" dirty="0">
                <a:ea typeface="inpin heiti" panose="00000500000000000000" pitchFamily="2" charset="-122"/>
                <a:sym typeface="inpin heiti" panose="00000500000000000000" pitchFamily="2" charset="-122"/>
              </a:rPr>
              <a:t>机制方面结合区块链做出了较大的创新尝试，在提高审核的效率和公信力，保证论文质量的同时，推动实现了知识变现。</a:t>
            </a:r>
          </a:p>
        </p:txBody>
      </p:sp>
    </p:spTree>
  </p:cSld>
  <p:clrMapOvr>
    <a:masterClrMapping/>
  </p:clrMapOvr>
  <p:transition spd="slow" advTm="3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4960" y="248922"/>
            <a:ext cx="284480" cy="518156"/>
            <a:chOff x="690880" y="391162"/>
            <a:chExt cx="284480" cy="518156"/>
          </a:xfrm>
        </p:grpSpPr>
        <p:grpSp>
          <p:nvGrpSpPr>
            <p:cNvPr id="3" name="组合 2"/>
            <p:cNvGrpSpPr/>
            <p:nvPr/>
          </p:nvGrpSpPr>
          <p:grpSpPr>
            <a:xfrm>
              <a:off x="690880" y="528320"/>
              <a:ext cx="284480" cy="380998"/>
              <a:chOff x="1930400" y="528320"/>
              <a:chExt cx="284480" cy="38099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930400" y="528320"/>
                <a:ext cx="284480" cy="2438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 flipV="1">
                <a:off x="1930400" y="843280"/>
                <a:ext cx="284480" cy="660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 flipV="1">
              <a:off x="690880" y="391162"/>
              <a:ext cx="284480" cy="660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63600" y="248922"/>
            <a:ext cx="4375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rPr>
              <a:t>项目背景</a:t>
            </a:r>
          </a:p>
        </p:txBody>
      </p:sp>
      <p:grpSp>
        <p:nvGrpSpPr>
          <p:cNvPr id="8" name="24679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14960" y="887034"/>
            <a:ext cx="11066960" cy="5232461"/>
            <a:chOff x="453390" y="911164"/>
            <a:chExt cx="11066960" cy="5232461"/>
          </a:xfrm>
        </p:grpSpPr>
        <p:grpSp>
          <p:nvGrpSpPr>
            <p:cNvPr id="9" name="isļíḋé"/>
            <p:cNvGrpSpPr/>
            <p:nvPr/>
          </p:nvGrpSpPr>
          <p:grpSpPr>
            <a:xfrm>
              <a:off x="4803141" y="1304108"/>
              <a:ext cx="655637" cy="1627211"/>
              <a:chOff x="3705908" y="3858396"/>
              <a:chExt cx="655637" cy="1627211"/>
            </a:xfrm>
          </p:grpSpPr>
          <p:sp>
            <p:nvSpPr>
              <p:cNvPr id="47" name="iṩlíḑe"/>
              <p:cNvSpPr/>
              <p:nvPr/>
            </p:nvSpPr>
            <p:spPr bwMode="auto">
              <a:xfrm>
                <a:off x="4020232" y="4140199"/>
                <a:ext cx="76200" cy="176213"/>
              </a:xfrm>
              <a:custGeom>
                <a:avLst/>
                <a:gdLst>
                  <a:gd name="T0" fmla="*/ 48 w 48"/>
                  <a:gd name="T1" fmla="*/ 0 h 111"/>
                  <a:gd name="T2" fmla="*/ 48 w 48"/>
                  <a:gd name="T3" fmla="*/ 62 h 111"/>
                  <a:gd name="T4" fmla="*/ 0 w 48"/>
                  <a:gd name="T5" fmla="*/ 111 h 111"/>
                  <a:gd name="T6" fmla="*/ 0 w 48"/>
                  <a:gd name="T7" fmla="*/ 49 h 111"/>
                  <a:gd name="T8" fmla="*/ 48 w 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1">
                    <a:moveTo>
                      <a:pt x="48" y="0"/>
                    </a:moveTo>
                    <a:lnTo>
                      <a:pt x="48" y="62"/>
                    </a:lnTo>
                    <a:lnTo>
                      <a:pt x="0" y="111"/>
                    </a:lnTo>
                    <a:lnTo>
                      <a:pt x="0" y="49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8" name="ïşḻîḑe"/>
              <p:cNvSpPr/>
              <p:nvPr/>
            </p:nvSpPr>
            <p:spPr bwMode="auto">
              <a:xfrm>
                <a:off x="4020233" y="4100512"/>
                <a:ext cx="76200" cy="138509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9" name="iSliḑe"/>
              <p:cNvSpPr/>
              <p:nvPr/>
            </p:nvSpPr>
            <p:spPr bwMode="auto">
              <a:xfrm>
                <a:off x="3705908" y="3858396"/>
                <a:ext cx="655637" cy="583428"/>
              </a:xfrm>
              <a:custGeom>
                <a:avLst/>
                <a:gdLst>
                  <a:gd name="T0" fmla="*/ 382 w 382"/>
                  <a:gd name="T1" fmla="*/ 191 h 382"/>
                  <a:gd name="T2" fmla="*/ 379 w 382"/>
                  <a:gd name="T3" fmla="*/ 230 h 382"/>
                  <a:gd name="T4" fmla="*/ 367 w 382"/>
                  <a:gd name="T5" fmla="*/ 265 h 382"/>
                  <a:gd name="T6" fmla="*/ 349 w 382"/>
                  <a:gd name="T7" fmla="*/ 298 h 382"/>
                  <a:gd name="T8" fmla="*/ 326 w 382"/>
                  <a:gd name="T9" fmla="*/ 326 h 382"/>
                  <a:gd name="T10" fmla="*/ 297 w 382"/>
                  <a:gd name="T11" fmla="*/ 349 h 382"/>
                  <a:gd name="T12" fmla="*/ 266 w 382"/>
                  <a:gd name="T13" fmla="*/ 367 h 382"/>
                  <a:gd name="T14" fmla="*/ 229 w 382"/>
                  <a:gd name="T15" fmla="*/ 378 h 382"/>
                  <a:gd name="T16" fmla="*/ 191 w 382"/>
                  <a:gd name="T17" fmla="*/ 382 h 382"/>
                  <a:gd name="T18" fmla="*/ 171 w 382"/>
                  <a:gd name="T19" fmla="*/ 381 h 382"/>
                  <a:gd name="T20" fmla="*/ 134 w 382"/>
                  <a:gd name="T21" fmla="*/ 374 h 382"/>
                  <a:gd name="T22" fmla="*/ 100 w 382"/>
                  <a:gd name="T23" fmla="*/ 359 h 382"/>
                  <a:gd name="T24" fmla="*/ 69 w 382"/>
                  <a:gd name="T25" fmla="*/ 338 h 382"/>
                  <a:gd name="T26" fmla="*/ 44 w 382"/>
                  <a:gd name="T27" fmla="*/ 312 h 382"/>
                  <a:gd name="T28" fmla="*/ 23 w 382"/>
                  <a:gd name="T29" fmla="*/ 282 h 382"/>
                  <a:gd name="T30" fmla="*/ 8 w 382"/>
                  <a:gd name="T31" fmla="*/ 248 h 382"/>
                  <a:gd name="T32" fmla="*/ 1 w 382"/>
                  <a:gd name="T33" fmla="*/ 211 h 382"/>
                  <a:gd name="T34" fmla="*/ 0 w 382"/>
                  <a:gd name="T35" fmla="*/ 191 h 382"/>
                  <a:gd name="T36" fmla="*/ 4 w 382"/>
                  <a:gd name="T37" fmla="*/ 153 h 382"/>
                  <a:gd name="T38" fmla="*/ 15 w 382"/>
                  <a:gd name="T39" fmla="*/ 116 h 382"/>
                  <a:gd name="T40" fmla="*/ 33 w 382"/>
                  <a:gd name="T41" fmla="*/ 83 h 382"/>
                  <a:gd name="T42" fmla="*/ 56 w 382"/>
                  <a:gd name="T43" fmla="*/ 56 h 382"/>
                  <a:gd name="T44" fmla="*/ 84 w 382"/>
                  <a:gd name="T45" fmla="*/ 32 h 382"/>
                  <a:gd name="T46" fmla="*/ 116 w 382"/>
                  <a:gd name="T47" fmla="*/ 14 h 382"/>
                  <a:gd name="T48" fmla="*/ 152 w 382"/>
                  <a:gd name="T49" fmla="*/ 3 h 382"/>
                  <a:gd name="T50" fmla="*/ 191 w 382"/>
                  <a:gd name="T51" fmla="*/ 0 h 382"/>
                  <a:gd name="T52" fmla="*/ 211 w 382"/>
                  <a:gd name="T53" fmla="*/ 1 h 382"/>
                  <a:gd name="T54" fmla="*/ 248 w 382"/>
                  <a:gd name="T55" fmla="*/ 9 h 382"/>
                  <a:gd name="T56" fmla="*/ 282 w 382"/>
                  <a:gd name="T57" fmla="*/ 23 h 382"/>
                  <a:gd name="T58" fmla="*/ 313 w 382"/>
                  <a:gd name="T59" fmla="*/ 43 h 382"/>
                  <a:gd name="T60" fmla="*/ 338 w 382"/>
                  <a:gd name="T61" fmla="*/ 69 h 382"/>
                  <a:gd name="T62" fmla="*/ 359 w 382"/>
                  <a:gd name="T63" fmla="*/ 100 h 382"/>
                  <a:gd name="T64" fmla="*/ 373 w 382"/>
                  <a:gd name="T65" fmla="*/ 134 h 382"/>
                  <a:gd name="T66" fmla="*/ 381 w 382"/>
                  <a:gd name="T67" fmla="*/ 171 h 382"/>
                  <a:gd name="T68" fmla="*/ 382 w 382"/>
                  <a:gd name="T69" fmla="*/ 191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2" h="382">
                    <a:moveTo>
                      <a:pt x="382" y="191"/>
                    </a:moveTo>
                    <a:lnTo>
                      <a:pt x="382" y="191"/>
                    </a:lnTo>
                    <a:lnTo>
                      <a:pt x="381" y="211"/>
                    </a:lnTo>
                    <a:lnTo>
                      <a:pt x="379" y="230"/>
                    </a:lnTo>
                    <a:lnTo>
                      <a:pt x="373" y="248"/>
                    </a:lnTo>
                    <a:lnTo>
                      <a:pt x="367" y="265"/>
                    </a:lnTo>
                    <a:lnTo>
                      <a:pt x="359" y="282"/>
                    </a:lnTo>
                    <a:lnTo>
                      <a:pt x="349" y="298"/>
                    </a:lnTo>
                    <a:lnTo>
                      <a:pt x="338" y="312"/>
                    </a:lnTo>
                    <a:lnTo>
                      <a:pt x="326" y="326"/>
                    </a:lnTo>
                    <a:lnTo>
                      <a:pt x="313" y="338"/>
                    </a:lnTo>
                    <a:lnTo>
                      <a:pt x="297" y="349"/>
                    </a:lnTo>
                    <a:lnTo>
                      <a:pt x="282" y="359"/>
                    </a:lnTo>
                    <a:lnTo>
                      <a:pt x="266" y="367"/>
                    </a:lnTo>
                    <a:lnTo>
                      <a:pt x="248" y="374"/>
                    </a:lnTo>
                    <a:lnTo>
                      <a:pt x="229" y="378"/>
                    </a:lnTo>
                    <a:lnTo>
                      <a:pt x="211" y="381"/>
                    </a:lnTo>
                    <a:lnTo>
                      <a:pt x="191" y="382"/>
                    </a:lnTo>
                    <a:lnTo>
                      <a:pt x="191" y="382"/>
                    </a:lnTo>
                    <a:lnTo>
                      <a:pt x="171" y="381"/>
                    </a:lnTo>
                    <a:lnTo>
                      <a:pt x="152" y="378"/>
                    </a:lnTo>
                    <a:lnTo>
                      <a:pt x="134" y="374"/>
                    </a:lnTo>
                    <a:lnTo>
                      <a:pt x="116" y="367"/>
                    </a:lnTo>
                    <a:lnTo>
                      <a:pt x="100" y="359"/>
                    </a:lnTo>
                    <a:lnTo>
                      <a:pt x="84" y="349"/>
                    </a:lnTo>
                    <a:lnTo>
                      <a:pt x="69" y="338"/>
                    </a:lnTo>
                    <a:lnTo>
                      <a:pt x="56" y="326"/>
                    </a:lnTo>
                    <a:lnTo>
                      <a:pt x="44" y="312"/>
                    </a:lnTo>
                    <a:lnTo>
                      <a:pt x="33" y="298"/>
                    </a:lnTo>
                    <a:lnTo>
                      <a:pt x="23" y="282"/>
                    </a:lnTo>
                    <a:lnTo>
                      <a:pt x="15" y="265"/>
                    </a:lnTo>
                    <a:lnTo>
                      <a:pt x="8" y="248"/>
                    </a:lnTo>
                    <a:lnTo>
                      <a:pt x="4" y="230"/>
                    </a:lnTo>
                    <a:lnTo>
                      <a:pt x="1" y="211"/>
                    </a:lnTo>
                    <a:lnTo>
                      <a:pt x="0" y="191"/>
                    </a:lnTo>
                    <a:lnTo>
                      <a:pt x="0" y="191"/>
                    </a:lnTo>
                    <a:lnTo>
                      <a:pt x="1" y="171"/>
                    </a:lnTo>
                    <a:lnTo>
                      <a:pt x="4" y="153"/>
                    </a:lnTo>
                    <a:lnTo>
                      <a:pt x="8" y="134"/>
                    </a:lnTo>
                    <a:lnTo>
                      <a:pt x="15" y="116"/>
                    </a:lnTo>
                    <a:lnTo>
                      <a:pt x="23" y="100"/>
                    </a:lnTo>
                    <a:lnTo>
                      <a:pt x="33" y="83"/>
                    </a:lnTo>
                    <a:lnTo>
                      <a:pt x="44" y="69"/>
                    </a:lnTo>
                    <a:lnTo>
                      <a:pt x="56" y="56"/>
                    </a:lnTo>
                    <a:lnTo>
                      <a:pt x="69" y="43"/>
                    </a:lnTo>
                    <a:lnTo>
                      <a:pt x="84" y="32"/>
                    </a:lnTo>
                    <a:lnTo>
                      <a:pt x="100" y="23"/>
                    </a:lnTo>
                    <a:lnTo>
                      <a:pt x="116" y="14"/>
                    </a:lnTo>
                    <a:lnTo>
                      <a:pt x="134" y="9"/>
                    </a:lnTo>
                    <a:lnTo>
                      <a:pt x="152" y="3"/>
                    </a:lnTo>
                    <a:lnTo>
                      <a:pt x="171" y="1"/>
                    </a:lnTo>
                    <a:lnTo>
                      <a:pt x="191" y="0"/>
                    </a:lnTo>
                    <a:lnTo>
                      <a:pt x="191" y="0"/>
                    </a:lnTo>
                    <a:lnTo>
                      <a:pt x="211" y="1"/>
                    </a:lnTo>
                    <a:lnTo>
                      <a:pt x="229" y="3"/>
                    </a:lnTo>
                    <a:lnTo>
                      <a:pt x="248" y="9"/>
                    </a:lnTo>
                    <a:lnTo>
                      <a:pt x="266" y="14"/>
                    </a:lnTo>
                    <a:lnTo>
                      <a:pt x="282" y="23"/>
                    </a:lnTo>
                    <a:lnTo>
                      <a:pt x="297" y="32"/>
                    </a:lnTo>
                    <a:lnTo>
                      <a:pt x="313" y="43"/>
                    </a:lnTo>
                    <a:lnTo>
                      <a:pt x="326" y="56"/>
                    </a:lnTo>
                    <a:lnTo>
                      <a:pt x="338" y="69"/>
                    </a:lnTo>
                    <a:lnTo>
                      <a:pt x="349" y="83"/>
                    </a:lnTo>
                    <a:lnTo>
                      <a:pt x="359" y="100"/>
                    </a:lnTo>
                    <a:lnTo>
                      <a:pt x="367" y="116"/>
                    </a:lnTo>
                    <a:lnTo>
                      <a:pt x="373" y="134"/>
                    </a:lnTo>
                    <a:lnTo>
                      <a:pt x="379" y="153"/>
                    </a:lnTo>
                    <a:lnTo>
                      <a:pt x="381" y="171"/>
                    </a:lnTo>
                    <a:lnTo>
                      <a:pt x="382" y="191"/>
                    </a:lnTo>
                    <a:lnTo>
                      <a:pt x="382" y="19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50" name="isļiḍe"/>
              <p:cNvSpPr/>
              <p:nvPr/>
            </p:nvSpPr>
            <p:spPr bwMode="auto">
              <a:xfrm>
                <a:off x="3905798" y="3988873"/>
                <a:ext cx="305065" cy="317332"/>
              </a:xfrm>
              <a:custGeom>
                <a:avLst/>
                <a:gdLst>
                  <a:gd name="connsiteX0" fmla="*/ 148750 w 582862"/>
                  <a:gd name="connsiteY0" fmla="*/ 432393 h 606298"/>
                  <a:gd name="connsiteX1" fmla="*/ 146216 w 582862"/>
                  <a:gd name="connsiteY1" fmla="*/ 433025 h 606298"/>
                  <a:gd name="connsiteX2" fmla="*/ 145029 w 582862"/>
                  <a:gd name="connsiteY2" fmla="*/ 435396 h 606298"/>
                  <a:gd name="connsiteX3" fmla="*/ 145029 w 582862"/>
                  <a:gd name="connsiteY3" fmla="*/ 497528 h 606298"/>
                  <a:gd name="connsiteX4" fmla="*/ 147087 w 582862"/>
                  <a:gd name="connsiteY4" fmla="*/ 500374 h 606298"/>
                  <a:gd name="connsiteX5" fmla="*/ 180974 w 582862"/>
                  <a:gd name="connsiteY5" fmla="*/ 512863 h 606298"/>
                  <a:gd name="connsiteX6" fmla="*/ 182003 w 582862"/>
                  <a:gd name="connsiteY6" fmla="*/ 513021 h 606298"/>
                  <a:gd name="connsiteX7" fmla="*/ 183745 w 582862"/>
                  <a:gd name="connsiteY7" fmla="*/ 512468 h 606298"/>
                  <a:gd name="connsiteX8" fmla="*/ 185091 w 582862"/>
                  <a:gd name="connsiteY8" fmla="*/ 509939 h 606298"/>
                  <a:gd name="connsiteX9" fmla="*/ 185091 w 582862"/>
                  <a:gd name="connsiteY9" fmla="*/ 442985 h 606298"/>
                  <a:gd name="connsiteX10" fmla="*/ 182716 w 582862"/>
                  <a:gd name="connsiteY10" fmla="*/ 439981 h 606298"/>
                  <a:gd name="connsiteX11" fmla="*/ 324416 w 582862"/>
                  <a:gd name="connsiteY11" fmla="*/ 432371 h 606298"/>
                  <a:gd name="connsiteX12" fmla="*/ 326871 w 582862"/>
                  <a:gd name="connsiteY12" fmla="*/ 433004 h 606298"/>
                  <a:gd name="connsiteX13" fmla="*/ 327979 w 582862"/>
                  <a:gd name="connsiteY13" fmla="*/ 435376 h 606298"/>
                  <a:gd name="connsiteX14" fmla="*/ 327979 w 582862"/>
                  <a:gd name="connsiteY14" fmla="*/ 497998 h 606298"/>
                  <a:gd name="connsiteX15" fmla="*/ 325683 w 582862"/>
                  <a:gd name="connsiteY15" fmla="*/ 500924 h 606298"/>
                  <a:gd name="connsiteX16" fmla="*/ 277939 w 582862"/>
                  <a:gd name="connsiteY16" fmla="*/ 513496 h 606298"/>
                  <a:gd name="connsiteX17" fmla="*/ 277147 w 582862"/>
                  <a:gd name="connsiteY17" fmla="*/ 513575 h 606298"/>
                  <a:gd name="connsiteX18" fmla="*/ 275326 w 582862"/>
                  <a:gd name="connsiteY18" fmla="*/ 512943 h 606298"/>
                  <a:gd name="connsiteX19" fmla="*/ 274138 w 582862"/>
                  <a:gd name="connsiteY19" fmla="*/ 510491 h 606298"/>
                  <a:gd name="connsiteX20" fmla="*/ 274138 w 582862"/>
                  <a:gd name="connsiteY20" fmla="*/ 442966 h 606298"/>
                  <a:gd name="connsiteX21" fmla="*/ 276672 w 582862"/>
                  <a:gd name="connsiteY21" fmla="*/ 439962 h 606298"/>
                  <a:gd name="connsiteX22" fmla="*/ 384340 w 582862"/>
                  <a:gd name="connsiteY22" fmla="*/ 422845 h 606298"/>
                  <a:gd name="connsiteX23" fmla="*/ 386791 w 582862"/>
                  <a:gd name="connsiteY23" fmla="*/ 423557 h 606298"/>
                  <a:gd name="connsiteX24" fmla="*/ 387819 w 582862"/>
                  <a:gd name="connsiteY24" fmla="*/ 425850 h 606298"/>
                  <a:gd name="connsiteX25" fmla="*/ 387819 w 582862"/>
                  <a:gd name="connsiteY25" fmla="*/ 482306 h 606298"/>
                  <a:gd name="connsiteX26" fmla="*/ 385526 w 582862"/>
                  <a:gd name="connsiteY26" fmla="*/ 485232 h 606298"/>
                  <a:gd name="connsiteX27" fmla="*/ 347097 w 582862"/>
                  <a:gd name="connsiteY27" fmla="*/ 495353 h 606298"/>
                  <a:gd name="connsiteX28" fmla="*/ 346306 w 582862"/>
                  <a:gd name="connsiteY28" fmla="*/ 495511 h 606298"/>
                  <a:gd name="connsiteX29" fmla="*/ 344408 w 582862"/>
                  <a:gd name="connsiteY29" fmla="*/ 494879 h 606298"/>
                  <a:gd name="connsiteX30" fmla="*/ 343222 w 582862"/>
                  <a:gd name="connsiteY30" fmla="*/ 492427 h 606298"/>
                  <a:gd name="connsiteX31" fmla="*/ 343222 w 582862"/>
                  <a:gd name="connsiteY31" fmla="*/ 432017 h 606298"/>
                  <a:gd name="connsiteX32" fmla="*/ 345832 w 582862"/>
                  <a:gd name="connsiteY32" fmla="*/ 429013 h 606298"/>
                  <a:gd name="connsiteX33" fmla="*/ 94040 w 582862"/>
                  <a:gd name="connsiteY33" fmla="*/ 419903 h 606298"/>
                  <a:gd name="connsiteX34" fmla="*/ 91507 w 582862"/>
                  <a:gd name="connsiteY34" fmla="*/ 420535 h 606298"/>
                  <a:gd name="connsiteX35" fmla="*/ 90398 w 582862"/>
                  <a:gd name="connsiteY35" fmla="*/ 422907 h 606298"/>
                  <a:gd name="connsiteX36" fmla="*/ 90398 w 582862"/>
                  <a:gd name="connsiteY36" fmla="*/ 531993 h 606298"/>
                  <a:gd name="connsiteX37" fmla="*/ 92061 w 582862"/>
                  <a:gd name="connsiteY37" fmla="*/ 534760 h 606298"/>
                  <a:gd name="connsiteX38" fmla="*/ 117397 w 582862"/>
                  <a:gd name="connsiteY38" fmla="*/ 547724 h 606298"/>
                  <a:gd name="connsiteX39" fmla="*/ 118822 w 582862"/>
                  <a:gd name="connsiteY39" fmla="*/ 548040 h 606298"/>
                  <a:gd name="connsiteX40" fmla="*/ 120405 w 582862"/>
                  <a:gd name="connsiteY40" fmla="*/ 547565 h 606298"/>
                  <a:gd name="connsiteX41" fmla="*/ 121831 w 582862"/>
                  <a:gd name="connsiteY41" fmla="*/ 544957 h 606298"/>
                  <a:gd name="connsiteX42" fmla="*/ 121831 w 582862"/>
                  <a:gd name="connsiteY42" fmla="*/ 428519 h 606298"/>
                  <a:gd name="connsiteX43" fmla="*/ 119455 w 582862"/>
                  <a:gd name="connsiteY43" fmla="*/ 425594 h 606298"/>
                  <a:gd name="connsiteX44" fmla="*/ 433522 w 582862"/>
                  <a:gd name="connsiteY44" fmla="*/ 415012 h 606298"/>
                  <a:gd name="connsiteX45" fmla="*/ 435975 w 582862"/>
                  <a:gd name="connsiteY45" fmla="*/ 415644 h 606298"/>
                  <a:gd name="connsiteX46" fmla="*/ 437003 w 582862"/>
                  <a:gd name="connsiteY46" fmla="*/ 418015 h 606298"/>
                  <a:gd name="connsiteX47" fmla="*/ 437003 w 582862"/>
                  <a:gd name="connsiteY47" fmla="*/ 469382 h 606298"/>
                  <a:gd name="connsiteX48" fmla="*/ 434709 w 582862"/>
                  <a:gd name="connsiteY48" fmla="*/ 472306 h 606298"/>
                  <a:gd name="connsiteX49" fmla="*/ 403058 w 582862"/>
                  <a:gd name="connsiteY49" fmla="*/ 480683 h 606298"/>
                  <a:gd name="connsiteX50" fmla="*/ 402266 w 582862"/>
                  <a:gd name="connsiteY50" fmla="*/ 480762 h 606298"/>
                  <a:gd name="connsiteX51" fmla="*/ 400367 w 582862"/>
                  <a:gd name="connsiteY51" fmla="*/ 480130 h 606298"/>
                  <a:gd name="connsiteX52" fmla="*/ 399180 w 582862"/>
                  <a:gd name="connsiteY52" fmla="*/ 477680 h 606298"/>
                  <a:gd name="connsiteX53" fmla="*/ 399180 w 582862"/>
                  <a:gd name="connsiteY53" fmla="*/ 423073 h 606298"/>
                  <a:gd name="connsiteX54" fmla="*/ 401791 w 582862"/>
                  <a:gd name="connsiteY54" fmla="*/ 420070 h 606298"/>
                  <a:gd name="connsiteX55" fmla="*/ 51207 w 582862"/>
                  <a:gd name="connsiteY55" fmla="*/ 410338 h 606298"/>
                  <a:gd name="connsiteX56" fmla="*/ 48674 w 582862"/>
                  <a:gd name="connsiteY56" fmla="*/ 410971 h 606298"/>
                  <a:gd name="connsiteX57" fmla="*/ 47486 w 582862"/>
                  <a:gd name="connsiteY57" fmla="*/ 413342 h 606298"/>
                  <a:gd name="connsiteX58" fmla="*/ 47486 w 582862"/>
                  <a:gd name="connsiteY58" fmla="*/ 461719 h 606298"/>
                  <a:gd name="connsiteX59" fmla="*/ 49545 w 582862"/>
                  <a:gd name="connsiteY59" fmla="*/ 464565 h 606298"/>
                  <a:gd name="connsiteX60" fmla="*/ 69576 w 582862"/>
                  <a:gd name="connsiteY60" fmla="*/ 471917 h 606298"/>
                  <a:gd name="connsiteX61" fmla="*/ 70605 w 582862"/>
                  <a:gd name="connsiteY61" fmla="*/ 472154 h 606298"/>
                  <a:gd name="connsiteX62" fmla="*/ 72347 w 582862"/>
                  <a:gd name="connsiteY62" fmla="*/ 471600 h 606298"/>
                  <a:gd name="connsiteX63" fmla="*/ 73614 w 582862"/>
                  <a:gd name="connsiteY63" fmla="*/ 469071 h 606298"/>
                  <a:gd name="connsiteX64" fmla="*/ 73614 w 582862"/>
                  <a:gd name="connsiteY64" fmla="*/ 417769 h 606298"/>
                  <a:gd name="connsiteX65" fmla="*/ 71238 w 582862"/>
                  <a:gd name="connsiteY65" fmla="*/ 414844 h 606298"/>
                  <a:gd name="connsiteX66" fmla="*/ 519998 w 582862"/>
                  <a:gd name="connsiteY66" fmla="*/ 379905 h 606298"/>
                  <a:gd name="connsiteX67" fmla="*/ 486982 w 582862"/>
                  <a:gd name="connsiteY67" fmla="*/ 383462 h 606298"/>
                  <a:gd name="connsiteX68" fmla="*/ 484211 w 582862"/>
                  <a:gd name="connsiteY68" fmla="*/ 386545 h 606298"/>
                  <a:gd name="connsiteX69" fmla="*/ 484211 w 582862"/>
                  <a:gd name="connsiteY69" fmla="*/ 455395 h 606298"/>
                  <a:gd name="connsiteX70" fmla="*/ 485399 w 582862"/>
                  <a:gd name="connsiteY70" fmla="*/ 457846 h 606298"/>
                  <a:gd name="connsiteX71" fmla="*/ 487299 w 582862"/>
                  <a:gd name="connsiteY71" fmla="*/ 458478 h 606298"/>
                  <a:gd name="connsiteX72" fmla="*/ 488091 w 582862"/>
                  <a:gd name="connsiteY72" fmla="*/ 458320 h 606298"/>
                  <a:gd name="connsiteX73" fmla="*/ 521106 w 582862"/>
                  <a:gd name="connsiteY73" fmla="*/ 449704 h 606298"/>
                  <a:gd name="connsiteX74" fmla="*/ 523402 w 582862"/>
                  <a:gd name="connsiteY74" fmla="*/ 446700 h 606298"/>
                  <a:gd name="connsiteX75" fmla="*/ 523402 w 582862"/>
                  <a:gd name="connsiteY75" fmla="*/ 382988 h 606298"/>
                  <a:gd name="connsiteX76" fmla="*/ 522373 w 582862"/>
                  <a:gd name="connsiteY76" fmla="*/ 380695 h 606298"/>
                  <a:gd name="connsiteX77" fmla="*/ 519998 w 582862"/>
                  <a:gd name="connsiteY77" fmla="*/ 379905 h 606298"/>
                  <a:gd name="connsiteX78" fmla="*/ 565444 w 582862"/>
                  <a:gd name="connsiteY78" fmla="*/ 375478 h 606298"/>
                  <a:gd name="connsiteX79" fmla="*/ 539475 w 582862"/>
                  <a:gd name="connsiteY79" fmla="*/ 378324 h 606298"/>
                  <a:gd name="connsiteX80" fmla="*/ 536783 w 582862"/>
                  <a:gd name="connsiteY80" fmla="*/ 381407 h 606298"/>
                  <a:gd name="connsiteX81" fmla="*/ 536783 w 582862"/>
                  <a:gd name="connsiteY81" fmla="*/ 441641 h 606298"/>
                  <a:gd name="connsiteX82" fmla="*/ 537970 w 582862"/>
                  <a:gd name="connsiteY82" fmla="*/ 444092 h 606298"/>
                  <a:gd name="connsiteX83" fmla="*/ 539791 w 582862"/>
                  <a:gd name="connsiteY83" fmla="*/ 444724 h 606298"/>
                  <a:gd name="connsiteX84" fmla="*/ 540583 w 582862"/>
                  <a:gd name="connsiteY84" fmla="*/ 444566 h 606298"/>
                  <a:gd name="connsiteX85" fmla="*/ 566552 w 582862"/>
                  <a:gd name="connsiteY85" fmla="*/ 437768 h 606298"/>
                  <a:gd name="connsiteX86" fmla="*/ 568848 w 582862"/>
                  <a:gd name="connsiteY86" fmla="*/ 434843 h 606298"/>
                  <a:gd name="connsiteX87" fmla="*/ 568848 w 582862"/>
                  <a:gd name="connsiteY87" fmla="*/ 378561 h 606298"/>
                  <a:gd name="connsiteX88" fmla="*/ 567819 w 582862"/>
                  <a:gd name="connsiteY88" fmla="*/ 376268 h 606298"/>
                  <a:gd name="connsiteX89" fmla="*/ 565444 w 582862"/>
                  <a:gd name="connsiteY89" fmla="*/ 375478 h 606298"/>
                  <a:gd name="connsiteX90" fmla="*/ 324891 w 582862"/>
                  <a:gd name="connsiteY90" fmla="*/ 338432 h 606298"/>
                  <a:gd name="connsiteX91" fmla="*/ 327108 w 582862"/>
                  <a:gd name="connsiteY91" fmla="*/ 339301 h 606298"/>
                  <a:gd name="connsiteX92" fmla="*/ 327979 w 582862"/>
                  <a:gd name="connsiteY92" fmla="*/ 341514 h 606298"/>
                  <a:gd name="connsiteX93" fmla="*/ 327979 w 582862"/>
                  <a:gd name="connsiteY93" fmla="*/ 404096 h 606298"/>
                  <a:gd name="connsiteX94" fmla="*/ 325208 w 582862"/>
                  <a:gd name="connsiteY94" fmla="*/ 407099 h 606298"/>
                  <a:gd name="connsiteX95" fmla="*/ 277464 w 582862"/>
                  <a:gd name="connsiteY95" fmla="*/ 412235 h 606298"/>
                  <a:gd name="connsiteX96" fmla="*/ 277147 w 582862"/>
                  <a:gd name="connsiteY96" fmla="*/ 412314 h 606298"/>
                  <a:gd name="connsiteX97" fmla="*/ 275088 w 582862"/>
                  <a:gd name="connsiteY97" fmla="*/ 411524 h 606298"/>
                  <a:gd name="connsiteX98" fmla="*/ 274138 w 582862"/>
                  <a:gd name="connsiteY98" fmla="*/ 409232 h 606298"/>
                  <a:gd name="connsiteX99" fmla="*/ 274138 w 582862"/>
                  <a:gd name="connsiteY99" fmla="*/ 341751 h 606298"/>
                  <a:gd name="connsiteX100" fmla="*/ 277147 w 582862"/>
                  <a:gd name="connsiteY100" fmla="*/ 338669 h 606298"/>
                  <a:gd name="connsiteX101" fmla="*/ 148116 w 582862"/>
                  <a:gd name="connsiteY101" fmla="*/ 338404 h 606298"/>
                  <a:gd name="connsiteX102" fmla="*/ 145900 w 582862"/>
                  <a:gd name="connsiteY102" fmla="*/ 339274 h 606298"/>
                  <a:gd name="connsiteX103" fmla="*/ 145029 w 582862"/>
                  <a:gd name="connsiteY103" fmla="*/ 341487 h 606298"/>
                  <a:gd name="connsiteX104" fmla="*/ 145029 w 582862"/>
                  <a:gd name="connsiteY104" fmla="*/ 403856 h 606298"/>
                  <a:gd name="connsiteX105" fmla="*/ 147641 w 582862"/>
                  <a:gd name="connsiteY105" fmla="*/ 406939 h 606298"/>
                  <a:gd name="connsiteX106" fmla="*/ 181528 w 582862"/>
                  <a:gd name="connsiteY106" fmla="*/ 411998 h 606298"/>
                  <a:gd name="connsiteX107" fmla="*/ 182003 w 582862"/>
                  <a:gd name="connsiteY107" fmla="*/ 412077 h 606298"/>
                  <a:gd name="connsiteX108" fmla="*/ 183982 w 582862"/>
                  <a:gd name="connsiteY108" fmla="*/ 411287 h 606298"/>
                  <a:gd name="connsiteX109" fmla="*/ 185091 w 582862"/>
                  <a:gd name="connsiteY109" fmla="*/ 408994 h 606298"/>
                  <a:gd name="connsiteX110" fmla="*/ 185091 w 582862"/>
                  <a:gd name="connsiteY110" fmla="*/ 341724 h 606298"/>
                  <a:gd name="connsiteX111" fmla="*/ 182003 w 582862"/>
                  <a:gd name="connsiteY111" fmla="*/ 338642 h 606298"/>
                  <a:gd name="connsiteX112" fmla="*/ 384814 w 582862"/>
                  <a:gd name="connsiteY112" fmla="*/ 338079 h 606298"/>
                  <a:gd name="connsiteX113" fmla="*/ 386949 w 582862"/>
                  <a:gd name="connsiteY113" fmla="*/ 338949 h 606298"/>
                  <a:gd name="connsiteX114" fmla="*/ 387819 w 582862"/>
                  <a:gd name="connsiteY114" fmla="*/ 341164 h 606298"/>
                  <a:gd name="connsiteX115" fmla="*/ 387819 w 582862"/>
                  <a:gd name="connsiteY115" fmla="*/ 397637 h 606298"/>
                  <a:gd name="connsiteX116" fmla="*/ 385131 w 582862"/>
                  <a:gd name="connsiteY116" fmla="*/ 400642 h 606298"/>
                  <a:gd name="connsiteX117" fmla="*/ 346622 w 582862"/>
                  <a:gd name="connsiteY117" fmla="*/ 404834 h 606298"/>
                  <a:gd name="connsiteX118" fmla="*/ 346306 w 582862"/>
                  <a:gd name="connsiteY118" fmla="*/ 404834 h 606298"/>
                  <a:gd name="connsiteX119" fmla="*/ 344250 w 582862"/>
                  <a:gd name="connsiteY119" fmla="*/ 404043 h 606298"/>
                  <a:gd name="connsiteX120" fmla="*/ 343222 w 582862"/>
                  <a:gd name="connsiteY120" fmla="*/ 401829 h 606298"/>
                  <a:gd name="connsiteX121" fmla="*/ 343222 w 582862"/>
                  <a:gd name="connsiteY121" fmla="*/ 341322 h 606298"/>
                  <a:gd name="connsiteX122" fmla="*/ 346306 w 582862"/>
                  <a:gd name="connsiteY122" fmla="*/ 338316 h 606298"/>
                  <a:gd name="connsiteX123" fmla="*/ 433917 w 582862"/>
                  <a:gd name="connsiteY123" fmla="*/ 337867 h 606298"/>
                  <a:gd name="connsiteX124" fmla="*/ 436133 w 582862"/>
                  <a:gd name="connsiteY124" fmla="*/ 338737 h 606298"/>
                  <a:gd name="connsiteX125" fmla="*/ 437003 w 582862"/>
                  <a:gd name="connsiteY125" fmla="*/ 340872 h 606298"/>
                  <a:gd name="connsiteX126" fmla="*/ 437003 w 582862"/>
                  <a:gd name="connsiteY126" fmla="*/ 392352 h 606298"/>
                  <a:gd name="connsiteX127" fmla="*/ 434313 w 582862"/>
                  <a:gd name="connsiteY127" fmla="*/ 395357 h 606298"/>
                  <a:gd name="connsiteX128" fmla="*/ 402583 w 582862"/>
                  <a:gd name="connsiteY128" fmla="*/ 398757 h 606298"/>
                  <a:gd name="connsiteX129" fmla="*/ 402266 w 582862"/>
                  <a:gd name="connsiteY129" fmla="*/ 398836 h 606298"/>
                  <a:gd name="connsiteX130" fmla="*/ 400209 w 582862"/>
                  <a:gd name="connsiteY130" fmla="*/ 398045 h 606298"/>
                  <a:gd name="connsiteX131" fmla="*/ 399180 w 582862"/>
                  <a:gd name="connsiteY131" fmla="*/ 395752 h 606298"/>
                  <a:gd name="connsiteX132" fmla="*/ 399180 w 582862"/>
                  <a:gd name="connsiteY132" fmla="*/ 341109 h 606298"/>
                  <a:gd name="connsiteX133" fmla="*/ 402266 w 582862"/>
                  <a:gd name="connsiteY133" fmla="*/ 338025 h 606298"/>
                  <a:gd name="connsiteX134" fmla="*/ 93170 w 582862"/>
                  <a:gd name="connsiteY134" fmla="*/ 337772 h 606298"/>
                  <a:gd name="connsiteX135" fmla="*/ 91032 w 582862"/>
                  <a:gd name="connsiteY135" fmla="*/ 338642 h 606298"/>
                  <a:gd name="connsiteX136" fmla="*/ 90082 w 582862"/>
                  <a:gd name="connsiteY136" fmla="*/ 340776 h 606298"/>
                  <a:gd name="connsiteX137" fmla="*/ 90082 w 582862"/>
                  <a:gd name="connsiteY137" fmla="*/ 395556 h 606298"/>
                  <a:gd name="connsiteX138" fmla="*/ 92695 w 582862"/>
                  <a:gd name="connsiteY138" fmla="*/ 398560 h 606298"/>
                  <a:gd name="connsiteX139" fmla="*/ 118347 w 582862"/>
                  <a:gd name="connsiteY139" fmla="*/ 402433 h 606298"/>
                  <a:gd name="connsiteX140" fmla="*/ 118743 w 582862"/>
                  <a:gd name="connsiteY140" fmla="*/ 402512 h 606298"/>
                  <a:gd name="connsiteX141" fmla="*/ 120801 w 582862"/>
                  <a:gd name="connsiteY141" fmla="*/ 401722 h 606298"/>
                  <a:gd name="connsiteX142" fmla="*/ 121831 w 582862"/>
                  <a:gd name="connsiteY142" fmla="*/ 399430 h 606298"/>
                  <a:gd name="connsiteX143" fmla="*/ 121831 w 582862"/>
                  <a:gd name="connsiteY143" fmla="*/ 340934 h 606298"/>
                  <a:gd name="connsiteX144" fmla="*/ 118822 w 582862"/>
                  <a:gd name="connsiteY144" fmla="*/ 337930 h 606298"/>
                  <a:gd name="connsiteX145" fmla="*/ 50574 w 582862"/>
                  <a:gd name="connsiteY145" fmla="*/ 337377 h 606298"/>
                  <a:gd name="connsiteX146" fmla="*/ 48436 w 582862"/>
                  <a:gd name="connsiteY146" fmla="*/ 338325 h 606298"/>
                  <a:gd name="connsiteX147" fmla="*/ 47565 w 582862"/>
                  <a:gd name="connsiteY147" fmla="*/ 340460 h 606298"/>
                  <a:gd name="connsiteX148" fmla="*/ 47565 w 582862"/>
                  <a:gd name="connsiteY148" fmla="*/ 389153 h 606298"/>
                  <a:gd name="connsiteX149" fmla="*/ 50099 w 582862"/>
                  <a:gd name="connsiteY149" fmla="*/ 392157 h 606298"/>
                  <a:gd name="connsiteX150" fmla="*/ 70288 w 582862"/>
                  <a:gd name="connsiteY150" fmla="*/ 395161 h 606298"/>
                  <a:gd name="connsiteX151" fmla="*/ 70763 w 582862"/>
                  <a:gd name="connsiteY151" fmla="*/ 395240 h 606298"/>
                  <a:gd name="connsiteX152" fmla="*/ 72743 w 582862"/>
                  <a:gd name="connsiteY152" fmla="*/ 394449 h 606298"/>
                  <a:gd name="connsiteX153" fmla="*/ 73772 w 582862"/>
                  <a:gd name="connsiteY153" fmla="*/ 392157 h 606298"/>
                  <a:gd name="connsiteX154" fmla="*/ 73772 w 582862"/>
                  <a:gd name="connsiteY154" fmla="*/ 340618 h 606298"/>
                  <a:gd name="connsiteX155" fmla="*/ 70763 w 582862"/>
                  <a:gd name="connsiteY155" fmla="*/ 337535 h 606298"/>
                  <a:gd name="connsiteX156" fmla="*/ 540266 w 582862"/>
                  <a:gd name="connsiteY156" fmla="*/ 276589 h 606298"/>
                  <a:gd name="connsiteX157" fmla="*/ 537812 w 582862"/>
                  <a:gd name="connsiteY157" fmla="*/ 277300 h 606298"/>
                  <a:gd name="connsiteX158" fmla="*/ 536783 w 582862"/>
                  <a:gd name="connsiteY158" fmla="*/ 279593 h 606298"/>
                  <a:gd name="connsiteX159" fmla="*/ 536783 w 582862"/>
                  <a:gd name="connsiteY159" fmla="*/ 340381 h 606298"/>
                  <a:gd name="connsiteX160" fmla="*/ 537654 w 582862"/>
                  <a:gd name="connsiteY160" fmla="*/ 342515 h 606298"/>
                  <a:gd name="connsiteX161" fmla="*/ 539791 w 582862"/>
                  <a:gd name="connsiteY161" fmla="*/ 343384 h 606298"/>
                  <a:gd name="connsiteX162" fmla="*/ 539871 w 582862"/>
                  <a:gd name="connsiteY162" fmla="*/ 343384 h 606298"/>
                  <a:gd name="connsiteX163" fmla="*/ 565840 w 582862"/>
                  <a:gd name="connsiteY163" fmla="*/ 343226 h 606298"/>
                  <a:gd name="connsiteX164" fmla="*/ 568848 w 582862"/>
                  <a:gd name="connsiteY164" fmla="*/ 340223 h 606298"/>
                  <a:gd name="connsiteX165" fmla="*/ 568848 w 582862"/>
                  <a:gd name="connsiteY165" fmla="*/ 283466 h 606298"/>
                  <a:gd name="connsiteX166" fmla="*/ 566236 w 582862"/>
                  <a:gd name="connsiteY166" fmla="*/ 280462 h 606298"/>
                  <a:gd name="connsiteX167" fmla="*/ 487774 w 582862"/>
                  <a:gd name="connsiteY167" fmla="*/ 268684 h 606298"/>
                  <a:gd name="connsiteX168" fmla="*/ 485320 w 582862"/>
                  <a:gd name="connsiteY168" fmla="*/ 269396 h 606298"/>
                  <a:gd name="connsiteX169" fmla="*/ 484211 w 582862"/>
                  <a:gd name="connsiteY169" fmla="*/ 271767 h 606298"/>
                  <a:gd name="connsiteX170" fmla="*/ 484211 w 582862"/>
                  <a:gd name="connsiteY170" fmla="*/ 340618 h 606298"/>
                  <a:gd name="connsiteX171" fmla="*/ 485161 w 582862"/>
                  <a:gd name="connsiteY171" fmla="*/ 342752 h 606298"/>
                  <a:gd name="connsiteX172" fmla="*/ 487299 w 582862"/>
                  <a:gd name="connsiteY172" fmla="*/ 343622 h 606298"/>
                  <a:gd name="connsiteX173" fmla="*/ 520394 w 582862"/>
                  <a:gd name="connsiteY173" fmla="*/ 343464 h 606298"/>
                  <a:gd name="connsiteX174" fmla="*/ 523402 w 582862"/>
                  <a:gd name="connsiteY174" fmla="*/ 340460 h 606298"/>
                  <a:gd name="connsiteX175" fmla="*/ 523402 w 582862"/>
                  <a:gd name="connsiteY175" fmla="*/ 276668 h 606298"/>
                  <a:gd name="connsiteX176" fmla="*/ 520790 w 582862"/>
                  <a:gd name="connsiteY176" fmla="*/ 273664 h 606298"/>
                  <a:gd name="connsiteX177" fmla="*/ 69971 w 582862"/>
                  <a:gd name="connsiteY177" fmla="*/ 261016 h 606298"/>
                  <a:gd name="connsiteX178" fmla="*/ 49940 w 582862"/>
                  <a:gd name="connsiteY178" fmla="*/ 265206 h 606298"/>
                  <a:gd name="connsiteX179" fmla="*/ 47486 w 582862"/>
                  <a:gd name="connsiteY179" fmla="*/ 268131 h 606298"/>
                  <a:gd name="connsiteX180" fmla="*/ 47486 w 582862"/>
                  <a:gd name="connsiteY180" fmla="*/ 316587 h 606298"/>
                  <a:gd name="connsiteX181" fmla="*/ 48515 w 582862"/>
                  <a:gd name="connsiteY181" fmla="*/ 318801 h 606298"/>
                  <a:gd name="connsiteX182" fmla="*/ 50574 w 582862"/>
                  <a:gd name="connsiteY182" fmla="*/ 319591 h 606298"/>
                  <a:gd name="connsiteX183" fmla="*/ 50811 w 582862"/>
                  <a:gd name="connsiteY183" fmla="*/ 319591 h 606298"/>
                  <a:gd name="connsiteX184" fmla="*/ 70763 w 582862"/>
                  <a:gd name="connsiteY184" fmla="*/ 318326 h 606298"/>
                  <a:gd name="connsiteX185" fmla="*/ 73614 w 582862"/>
                  <a:gd name="connsiteY185" fmla="*/ 315243 h 606298"/>
                  <a:gd name="connsiteX186" fmla="*/ 73614 w 582862"/>
                  <a:gd name="connsiteY186" fmla="*/ 264020 h 606298"/>
                  <a:gd name="connsiteX187" fmla="*/ 72505 w 582862"/>
                  <a:gd name="connsiteY187" fmla="*/ 261649 h 606298"/>
                  <a:gd name="connsiteX188" fmla="*/ 69971 w 582862"/>
                  <a:gd name="connsiteY188" fmla="*/ 261016 h 606298"/>
                  <a:gd name="connsiteX189" fmla="*/ 402662 w 582862"/>
                  <a:gd name="connsiteY189" fmla="*/ 256020 h 606298"/>
                  <a:gd name="connsiteX190" fmla="*/ 434392 w 582862"/>
                  <a:gd name="connsiteY190" fmla="*/ 260764 h 606298"/>
                  <a:gd name="connsiteX191" fmla="*/ 437003 w 582862"/>
                  <a:gd name="connsiteY191" fmla="*/ 263769 h 606298"/>
                  <a:gd name="connsiteX192" fmla="*/ 437003 w 582862"/>
                  <a:gd name="connsiteY192" fmla="*/ 315245 h 606298"/>
                  <a:gd name="connsiteX193" fmla="*/ 436054 w 582862"/>
                  <a:gd name="connsiteY193" fmla="*/ 317459 h 606298"/>
                  <a:gd name="connsiteX194" fmla="*/ 433996 w 582862"/>
                  <a:gd name="connsiteY194" fmla="*/ 318250 h 606298"/>
                  <a:gd name="connsiteX195" fmla="*/ 433838 w 582862"/>
                  <a:gd name="connsiteY195" fmla="*/ 318250 h 606298"/>
                  <a:gd name="connsiteX196" fmla="*/ 402108 w 582862"/>
                  <a:gd name="connsiteY196" fmla="*/ 316748 h 606298"/>
                  <a:gd name="connsiteX197" fmla="*/ 399180 w 582862"/>
                  <a:gd name="connsiteY197" fmla="*/ 313743 h 606298"/>
                  <a:gd name="connsiteX198" fmla="*/ 399180 w 582862"/>
                  <a:gd name="connsiteY198" fmla="*/ 259104 h 606298"/>
                  <a:gd name="connsiteX199" fmla="*/ 400288 w 582862"/>
                  <a:gd name="connsiteY199" fmla="*/ 256732 h 606298"/>
                  <a:gd name="connsiteX200" fmla="*/ 402662 w 582862"/>
                  <a:gd name="connsiteY200" fmla="*/ 256020 h 606298"/>
                  <a:gd name="connsiteX201" fmla="*/ 118189 w 582862"/>
                  <a:gd name="connsiteY201" fmla="*/ 250898 h 606298"/>
                  <a:gd name="connsiteX202" fmla="*/ 92536 w 582862"/>
                  <a:gd name="connsiteY202" fmla="*/ 256274 h 606298"/>
                  <a:gd name="connsiteX203" fmla="*/ 90082 w 582862"/>
                  <a:gd name="connsiteY203" fmla="*/ 259277 h 606298"/>
                  <a:gd name="connsiteX204" fmla="*/ 90082 w 582862"/>
                  <a:gd name="connsiteY204" fmla="*/ 313821 h 606298"/>
                  <a:gd name="connsiteX205" fmla="*/ 91032 w 582862"/>
                  <a:gd name="connsiteY205" fmla="*/ 316034 h 606298"/>
                  <a:gd name="connsiteX206" fmla="*/ 93170 w 582862"/>
                  <a:gd name="connsiteY206" fmla="*/ 316824 h 606298"/>
                  <a:gd name="connsiteX207" fmla="*/ 93328 w 582862"/>
                  <a:gd name="connsiteY207" fmla="*/ 316824 h 606298"/>
                  <a:gd name="connsiteX208" fmla="*/ 118980 w 582862"/>
                  <a:gd name="connsiteY208" fmla="*/ 315164 h 606298"/>
                  <a:gd name="connsiteX209" fmla="*/ 121831 w 582862"/>
                  <a:gd name="connsiteY209" fmla="*/ 312161 h 606298"/>
                  <a:gd name="connsiteX210" fmla="*/ 121831 w 582862"/>
                  <a:gd name="connsiteY210" fmla="*/ 253902 h 606298"/>
                  <a:gd name="connsiteX211" fmla="*/ 120722 w 582862"/>
                  <a:gd name="connsiteY211" fmla="*/ 251531 h 606298"/>
                  <a:gd name="connsiteX212" fmla="*/ 118189 w 582862"/>
                  <a:gd name="connsiteY212" fmla="*/ 250898 h 606298"/>
                  <a:gd name="connsiteX213" fmla="*/ 346781 w 582862"/>
                  <a:gd name="connsiteY213" fmla="*/ 247693 h 606298"/>
                  <a:gd name="connsiteX214" fmla="*/ 385210 w 582862"/>
                  <a:gd name="connsiteY214" fmla="*/ 253464 h 606298"/>
                  <a:gd name="connsiteX215" fmla="*/ 387819 w 582862"/>
                  <a:gd name="connsiteY215" fmla="*/ 256468 h 606298"/>
                  <a:gd name="connsiteX216" fmla="*/ 387819 w 582862"/>
                  <a:gd name="connsiteY216" fmla="*/ 312909 h 606298"/>
                  <a:gd name="connsiteX217" fmla="*/ 386870 w 582862"/>
                  <a:gd name="connsiteY217" fmla="*/ 315123 h 606298"/>
                  <a:gd name="connsiteX218" fmla="*/ 384814 w 582862"/>
                  <a:gd name="connsiteY218" fmla="*/ 315992 h 606298"/>
                  <a:gd name="connsiteX219" fmla="*/ 384656 w 582862"/>
                  <a:gd name="connsiteY219" fmla="*/ 315992 h 606298"/>
                  <a:gd name="connsiteX220" fmla="*/ 346148 w 582862"/>
                  <a:gd name="connsiteY220" fmla="*/ 314174 h 606298"/>
                  <a:gd name="connsiteX221" fmla="*/ 343222 w 582862"/>
                  <a:gd name="connsiteY221" fmla="*/ 311170 h 606298"/>
                  <a:gd name="connsiteX222" fmla="*/ 343222 w 582862"/>
                  <a:gd name="connsiteY222" fmla="*/ 250776 h 606298"/>
                  <a:gd name="connsiteX223" fmla="*/ 344329 w 582862"/>
                  <a:gd name="connsiteY223" fmla="*/ 248405 h 606298"/>
                  <a:gd name="connsiteX224" fmla="*/ 346781 w 582862"/>
                  <a:gd name="connsiteY224" fmla="*/ 247693 h 606298"/>
                  <a:gd name="connsiteX225" fmla="*/ 181370 w 582862"/>
                  <a:gd name="connsiteY225" fmla="*/ 237697 h 606298"/>
                  <a:gd name="connsiteX226" fmla="*/ 147483 w 582862"/>
                  <a:gd name="connsiteY226" fmla="*/ 244812 h 606298"/>
                  <a:gd name="connsiteX227" fmla="*/ 145029 w 582862"/>
                  <a:gd name="connsiteY227" fmla="*/ 247815 h 606298"/>
                  <a:gd name="connsiteX228" fmla="*/ 145029 w 582862"/>
                  <a:gd name="connsiteY228" fmla="*/ 310184 h 606298"/>
                  <a:gd name="connsiteX229" fmla="*/ 145979 w 582862"/>
                  <a:gd name="connsiteY229" fmla="*/ 312477 h 606298"/>
                  <a:gd name="connsiteX230" fmla="*/ 148116 w 582862"/>
                  <a:gd name="connsiteY230" fmla="*/ 313267 h 606298"/>
                  <a:gd name="connsiteX231" fmla="*/ 148275 w 582862"/>
                  <a:gd name="connsiteY231" fmla="*/ 313267 h 606298"/>
                  <a:gd name="connsiteX232" fmla="*/ 182241 w 582862"/>
                  <a:gd name="connsiteY232" fmla="*/ 311054 h 606298"/>
                  <a:gd name="connsiteX233" fmla="*/ 185091 w 582862"/>
                  <a:gd name="connsiteY233" fmla="*/ 308050 h 606298"/>
                  <a:gd name="connsiteX234" fmla="*/ 185091 w 582862"/>
                  <a:gd name="connsiteY234" fmla="*/ 240701 h 606298"/>
                  <a:gd name="connsiteX235" fmla="*/ 183903 w 582862"/>
                  <a:gd name="connsiteY235" fmla="*/ 238330 h 606298"/>
                  <a:gd name="connsiteX236" fmla="*/ 181370 w 582862"/>
                  <a:gd name="connsiteY236" fmla="*/ 237697 h 606298"/>
                  <a:gd name="connsiteX237" fmla="*/ 277622 w 582862"/>
                  <a:gd name="connsiteY237" fmla="*/ 237390 h 606298"/>
                  <a:gd name="connsiteX238" fmla="*/ 325366 w 582862"/>
                  <a:gd name="connsiteY238" fmla="*/ 244502 h 606298"/>
                  <a:gd name="connsiteX239" fmla="*/ 327979 w 582862"/>
                  <a:gd name="connsiteY239" fmla="*/ 247504 h 606298"/>
                  <a:gd name="connsiteX240" fmla="*/ 327979 w 582862"/>
                  <a:gd name="connsiteY240" fmla="*/ 310087 h 606298"/>
                  <a:gd name="connsiteX241" fmla="*/ 327029 w 582862"/>
                  <a:gd name="connsiteY241" fmla="*/ 312300 h 606298"/>
                  <a:gd name="connsiteX242" fmla="*/ 324891 w 582862"/>
                  <a:gd name="connsiteY242" fmla="*/ 313169 h 606298"/>
                  <a:gd name="connsiteX243" fmla="*/ 324733 w 582862"/>
                  <a:gd name="connsiteY243" fmla="*/ 313169 h 606298"/>
                  <a:gd name="connsiteX244" fmla="*/ 276989 w 582862"/>
                  <a:gd name="connsiteY244" fmla="*/ 310957 h 606298"/>
                  <a:gd name="connsiteX245" fmla="*/ 274138 w 582862"/>
                  <a:gd name="connsiteY245" fmla="*/ 307954 h 606298"/>
                  <a:gd name="connsiteX246" fmla="*/ 274138 w 582862"/>
                  <a:gd name="connsiteY246" fmla="*/ 240393 h 606298"/>
                  <a:gd name="connsiteX247" fmla="*/ 275168 w 582862"/>
                  <a:gd name="connsiteY247" fmla="*/ 238101 h 606298"/>
                  <a:gd name="connsiteX248" fmla="*/ 277622 w 582862"/>
                  <a:gd name="connsiteY248" fmla="*/ 237390 h 606298"/>
                  <a:gd name="connsiteX249" fmla="*/ 345656 w 582862"/>
                  <a:gd name="connsiteY249" fmla="*/ 26718 h 606298"/>
                  <a:gd name="connsiteX250" fmla="*/ 230695 w 582862"/>
                  <a:gd name="connsiteY250" fmla="*/ 198727 h 606298"/>
                  <a:gd name="connsiteX251" fmla="*/ 230695 w 582862"/>
                  <a:gd name="connsiteY251" fmla="*/ 584086 h 606298"/>
                  <a:gd name="connsiteX252" fmla="*/ 453016 w 582862"/>
                  <a:gd name="connsiteY252" fmla="*/ 503299 h 606298"/>
                  <a:gd name="connsiteX253" fmla="*/ 453016 w 582862"/>
                  <a:gd name="connsiteY253" fmla="*/ 221809 h 606298"/>
                  <a:gd name="connsiteX254" fmla="*/ 346369 w 582862"/>
                  <a:gd name="connsiteY254" fmla="*/ 0 h 606298"/>
                  <a:gd name="connsiteX255" fmla="*/ 346685 w 582862"/>
                  <a:gd name="connsiteY255" fmla="*/ 0 h 606298"/>
                  <a:gd name="connsiteX256" fmla="*/ 346844 w 582862"/>
                  <a:gd name="connsiteY256" fmla="*/ 0 h 606298"/>
                  <a:gd name="connsiteX257" fmla="*/ 348031 w 582862"/>
                  <a:gd name="connsiteY257" fmla="*/ 158 h 606298"/>
                  <a:gd name="connsiteX258" fmla="*/ 348190 w 582862"/>
                  <a:gd name="connsiteY258" fmla="*/ 158 h 606298"/>
                  <a:gd name="connsiteX259" fmla="*/ 349377 w 582862"/>
                  <a:gd name="connsiteY259" fmla="*/ 474 h 606298"/>
                  <a:gd name="connsiteX260" fmla="*/ 349773 w 582862"/>
                  <a:gd name="connsiteY260" fmla="*/ 632 h 606298"/>
                  <a:gd name="connsiteX261" fmla="*/ 350644 w 582862"/>
                  <a:gd name="connsiteY261" fmla="*/ 1028 h 606298"/>
                  <a:gd name="connsiteX262" fmla="*/ 351040 w 582862"/>
                  <a:gd name="connsiteY262" fmla="*/ 1265 h 606298"/>
                  <a:gd name="connsiteX263" fmla="*/ 351911 w 582862"/>
                  <a:gd name="connsiteY263" fmla="*/ 1818 h 606298"/>
                  <a:gd name="connsiteX264" fmla="*/ 352148 w 582862"/>
                  <a:gd name="connsiteY264" fmla="*/ 1976 h 606298"/>
                  <a:gd name="connsiteX265" fmla="*/ 353178 w 582862"/>
                  <a:gd name="connsiteY265" fmla="*/ 2925 h 606298"/>
                  <a:gd name="connsiteX266" fmla="*/ 353257 w 582862"/>
                  <a:gd name="connsiteY266" fmla="*/ 3004 h 606298"/>
                  <a:gd name="connsiteX267" fmla="*/ 353415 w 582862"/>
                  <a:gd name="connsiteY267" fmla="*/ 3241 h 606298"/>
                  <a:gd name="connsiteX268" fmla="*/ 354049 w 582862"/>
                  <a:gd name="connsiteY268" fmla="*/ 4032 h 606298"/>
                  <a:gd name="connsiteX269" fmla="*/ 354286 w 582862"/>
                  <a:gd name="connsiteY269" fmla="*/ 4427 h 606298"/>
                  <a:gd name="connsiteX270" fmla="*/ 354445 w 582862"/>
                  <a:gd name="connsiteY270" fmla="*/ 4743 h 606298"/>
                  <a:gd name="connsiteX271" fmla="*/ 468218 w 582862"/>
                  <a:gd name="connsiteY271" fmla="*/ 211612 h 606298"/>
                  <a:gd name="connsiteX272" fmla="*/ 575974 w 582862"/>
                  <a:gd name="connsiteY272" fmla="*/ 238725 h 606298"/>
                  <a:gd name="connsiteX273" fmla="*/ 582862 w 582862"/>
                  <a:gd name="connsiteY273" fmla="*/ 247578 h 606298"/>
                  <a:gd name="connsiteX274" fmla="*/ 582862 w 582862"/>
                  <a:gd name="connsiteY274" fmla="*/ 469150 h 606298"/>
                  <a:gd name="connsiteX275" fmla="*/ 576845 w 582862"/>
                  <a:gd name="connsiteY275" fmla="*/ 477766 h 606298"/>
                  <a:gd name="connsiteX276" fmla="*/ 465288 w 582862"/>
                  <a:gd name="connsiteY276" fmla="*/ 518318 h 606298"/>
                  <a:gd name="connsiteX277" fmla="*/ 224678 w 582862"/>
                  <a:gd name="connsiteY277" fmla="*/ 605745 h 606298"/>
                  <a:gd name="connsiteX278" fmla="*/ 224124 w 582862"/>
                  <a:gd name="connsiteY278" fmla="*/ 605982 h 606298"/>
                  <a:gd name="connsiteX279" fmla="*/ 223965 w 582862"/>
                  <a:gd name="connsiteY279" fmla="*/ 605982 h 606298"/>
                  <a:gd name="connsiteX280" fmla="*/ 222936 w 582862"/>
                  <a:gd name="connsiteY280" fmla="*/ 606219 h 606298"/>
                  <a:gd name="connsiteX281" fmla="*/ 222619 w 582862"/>
                  <a:gd name="connsiteY281" fmla="*/ 606219 h 606298"/>
                  <a:gd name="connsiteX282" fmla="*/ 221511 w 582862"/>
                  <a:gd name="connsiteY282" fmla="*/ 606298 h 606298"/>
                  <a:gd name="connsiteX283" fmla="*/ 220323 w 582862"/>
                  <a:gd name="connsiteY283" fmla="*/ 606219 h 606298"/>
                  <a:gd name="connsiteX284" fmla="*/ 219928 w 582862"/>
                  <a:gd name="connsiteY284" fmla="*/ 606140 h 606298"/>
                  <a:gd name="connsiteX285" fmla="*/ 219057 w 582862"/>
                  <a:gd name="connsiteY285" fmla="*/ 605982 h 606298"/>
                  <a:gd name="connsiteX286" fmla="*/ 218661 w 582862"/>
                  <a:gd name="connsiteY286" fmla="*/ 605824 h 606298"/>
                  <a:gd name="connsiteX287" fmla="*/ 217711 w 582862"/>
                  <a:gd name="connsiteY287" fmla="*/ 605429 h 606298"/>
                  <a:gd name="connsiteX288" fmla="*/ 217473 w 582862"/>
                  <a:gd name="connsiteY288" fmla="*/ 605350 h 606298"/>
                  <a:gd name="connsiteX289" fmla="*/ 217394 w 582862"/>
                  <a:gd name="connsiteY289" fmla="*/ 605350 h 606298"/>
                  <a:gd name="connsiteX290" fmla="*/ 28484 w 582862"/>
                  <a:gd name="connsiteY290" fmla="*/ 508911 h 606298"/>
                  <a:gd name="connsiteX291" fmla="*/ 23496 w 582862"/>
                  <a:gd name="connsiteY291" fmla="*/ 500769 h 606298"/>
                  <a:gd name="connsiteX292" fmla="*/ 23496 w 582862"/>
                  <a:gd name="connsiteY292" fmla="*/ 261096 h 606298"/>
                  <a:gd name="connsiteX293" fmla="*/ 11620 w 582862"/>
                  <a:gd name="connsiteY293" fmla="*/ 264416 h 606298"/>
                  <a:gd name="connsiteX294" fmla="*/ 9166 w 582862"/>
                  <a:gd name="connsiteY294" fmla="*/ 264732 h 606298"/>
                  <a:gd name="connsiteX295" fmla="*/ 1644 w 582862"/>
                  <a:gd name="connsiteY295" fmla="*/ 260779 h 606298"/>
                  <a:gd name="connsiteX296" fmla="*/ 1802 w 582862"/>
                  <a:gd name="connsiteY296" fmla="*/ 250187 h 606298"/>
                  <a:gd name="connsiteX297" fmla="*/ 85886 w 582862"/>
                  <a:gd name="connsiteY297" fmla="*/ 135646 h 606298"/>
                  <a:gd name="connsiteX298" fmla="*/ 88973 w 582862"/>
                  <a:gd name="connsiteY298" fmla="*/ 132880 h 606298"/>
                  <a:gd name="connsiteX299" fmla="*/ 342173 w 582862"/>
                  <a:gd name="connsiteY299" fmla="*/ 1028 h 606298"/>
                  <a:gd name="connsiteX300" fmla="*/ 342252 w 582862"/>
                  <a:gd name="connsiteY300" fmla="*/ 1028 h 606298"/>
                  <a:gd name="connsiteX301" fmla="*/ 343518 w 582862"/>
                  <a:gd name="connsiteY301" fmla="*/ 474 h 606298"/>
                  <a:gd name="connsiteX302" fmla="*/ 343835 w 582862"/>
                  <a:gd name="connsiteY302" fmla="*/ 395 h 606298"/>
                  <a:gd name="connsiteX303" fmla="*/ 344944 w 582862"/>
                  <a:gd name="connsiteY303" fmla="*/ 79 h 606298"/>
                  <a:gd name="connsiteX304" fmla="*/ 345260 w 582862"/>
                  <a:gd name="connsiteY304" fmla="*/ 79 h 606298"/>
                  <a:gd name="connsiteX305" fmla="*/ 346369 w 582862"/>
                  <a:gd name="connsiteY305" fmla="*/ 0 h 60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</a:cxnLst>
                <a:rect l="l" t="t" r="r" b="b"/>
                <a:pathLst>
                  <a:path w="582862" h="606298">
                    <a:moveTo>
                      <a:pt x="148750" y="432393"/>
                    </a:moveTo>
                    <a:cubicBezTo>
                      <a:pt x="147879" y="432234"/>
                      <a:pt x="146929" y="432393"/>
                      <a:pt x="146216" y="433025"/>
                    </a:cubicBezTo>
                    <a:cubicBezTo>
                      <a:pt x="145504" y="433578"/>
                      <a:pt x="145029" y="434448"/>
                      <a:pt x="145029" y="435396"/>
                    </a:cubicBezTo>
                    <a:lnTo>
                      <a:pt x="145029" y="497528"/>
                    </a:lnTo>
                    <a:cubicBezTo>
                      <a:pt x="145029" y="498793"/>
                      <a:pt x="145820" y="499979"/>
                      <a:pt x="147087" y="500374"/>
                    </a:cubicBezTo>
                    <a:lnTo>
                      <a:pt x="180974" y="512863"/>
                    </a:lnTo>
                    <a:cubicBezTo>
                      <a:pt x="181290" y="512942"/>
                      <a:pt x="181686" y="513021"/>
                      <a:pt x="182003" y="513021"/>
                    </a:cubicBezTo>
                    <a:cubicBezTo>
                      <a:pt x="182636" y="513021"/>
                      <a:pt x="183270" y="512863"/>
                      <a:pt x="183745" y="512468"/>
                    </a:cubicBezTo>
                    <a:cubicBezTo>
                      <a:pt x="184616" y="511915"/>
                      <a:pt x="185091" y="510966"/>
                      <a:pt x="185091" y="509939"/>
                    </a:cubicBezTo>
                    <a:lnTo>
                      <a:pt x="185091" y="442985"/>
                    </a:lnTo>
                    <a:cubicBezTo>
                      <a:pt x="185091" y="441562"/>
                      <a:pt x="184062" y="440297"/>
                      <a:pt x="182716" y="439981"/>
                    </a:cubicBezTo>
                    <a:close/>
                    <a:moveTo>
                      <a:pt x="324416" y="432371"/>
                    </a:moveTo>
                    <a:cubicBezTo>
                      <a:pt x="325287" y="432213"/>
                      <a:pt x="326237" y="432450"/>
                      <a:pt x="326871" y="433004"/>
                    </a:cubicBezTo>
                    <a:cubicBezTo>
                      <a:pt x="327583" y="433636"/>
                      <a:pt x="327979" y="434506"/>
                      <a:pt x="327979" y="435376"/>
                    </a:cubicBezTo>
                    <a:lnTo>
                      <a:pt x="327979" y="497998"/>
                    </a:lnTo>
                    <a:cubicBezTo>
                      <a:pt x="327979" y="499343"/>
                      <a:pt x="327029" y="500608"/>
                      <a:pt x="325683" y="500924"/>
                    </a:cubicBezTo>
                    <a:lnTo>
                      <a:pt x="277939" y="513496"/>
                    </a:lnTo>
                    <a:cubicBezTo>
                      <a:pt x="277701" y="513575"/>
                      <a:pt x="277385" y="513575"/>
                      <a:pt x="277147" y="513575"/>
                    </a:cubicBezTo>
                    <a:cubicBezTo>
                      <a:pt x="276514" y="513575"/>
                      <a:pt x="275801" y="513338"/>
                      <a:pt x="275326" y="512943"/>
                    </a:cubicBezTo>
                    <a:cubicBezTo>
                      <a:pt x="274534" y="512389"/>
                      <a:pt x="274138" y="511440"/>
                      <a:pt x="274138" y="510491"/>
                    </a:cubicBezTo>
                    <a:lnTo>
                      <a:pt x="274138" y="442966"/>
                    </a:lnTo>
                    <a:cubicBezTo>
                      <a:pt x="274138" y="441464"/>
                      <a:pt x="275168" y="440199"/>
                      <a:pt x="276672" y="439962"/>
                    </a:cubicBezTo>
                    <a:close/>
                    <a:moveTo>
                      <a:pt x="384340" y="422845"/>
                    </a:moveTo>
                    <a:cubicBezTo>
                      <a:pt x="385210" y="422687"/>
                      <a:pt x="386080" y="422924"/>
                      <a:pt x="386791" y="423557"/>
                    </a:cubicBezTo>
                    <a:cubicBezTo>
                      <a:pt x="387424" y="424110"/>
                      <a:pt x="387819" y="424980"/>
                      <a:pt x="387819" y="425850"/>
                    </a:cubicBezTo>
                    <a:lnTo>
                      <a:pt x="387819" y="482306"/>
                    </a:lnTo>
                    <a:cubicBezTo>
                      <a:pt x="387819" y="483730"/>
                      <a:pt x="386870" y="484916"/>
                      <a:pt x="385526" y="485232"/>
                    </a:cubicBezTo>
                    <a:lnTo>
                      <a:pt x="347097" y="495353"/>
                    </a:lnTo>
                    <a:cubicBezTo>
                      <a:pt x="346860" y="495432"/>
                      <a:pt x="346543" y="495511"/>
                      <a:pt x="346306" y="495511"/>
                    </a:cubicBezTo>
                    <a:cubicBezTo>
                      <a:pt x="345674" y="495511"/>
                      <a:pt x="344962" y="495274"/>
                      <a:pt x="344408" y="494879"/>
                    </a:cubicBezTo>
                    <a:cubicBezTo>
                      <a:pt x="343697" y="494246"/>
                      <a:pt x="343222" y="493376"/>
                      <a:pt x="343222" y="492427"/>
                    </a:cubicBezTo>
                    <a:lnTo>
                      <a:pt x="343222" y="432017"/>
                    </a:lnTo>
                    <a:cubicBezTo>
                      <a:pt x="343222" y="430515"/>
                      <a:pt x="344329" y="429250"/>
                      <a:pt x="345832" y="429013"/>
                    </a:cubicBezTo>
                    <a:close/>
                    <a:moveTo>
                      <a:pt x="94040" y="419903"/>
                    </a:moveTo>
                    <a:cubicBezTo>
                      <a:pt x="93170" y="419745"/>
                      <a:pt x="92219" y="419903"/>
                      <a:pt x="91507" y="420535"/>
                    </a:cubicBezTo>
                    <a:cubicBezTo>
                      <a:pt x="90794" y="421089"/>
                      <a:pt x="90398" y="421958"/>
                      <a:pt x="90398" y="422907"/>
                    </a:cubicBezTo>
                    <a:lnTo>
                      <a:pt x="90398" y="531993"/>
                    </a:lnTo>
                    <a:cubicBezTo>
                      <a:pt x="90398" y="533179"/>
                      <a:pt x="91032" y="534206"/>
                      <a:pt x="92061" y="534760"/>
                    </a:cubicBezTo>
                    <a:lnTo>
                      <a:pt x="117397" y="547724"/>
                    </a:lnTo>
                    <a:cubicBezTo>
                      <a:pt x="117793" y="547961"/>
                      <a:pt x="118347" y="548040"/>
                      <a:pt x="118822" y="548040"/>
                    </a:cubicBezTo>
                    <a:cubicBezTo>
                      <a:pt x="119376" y="548040"/>
                      <a:pt x="119851" y="547882"/>
                      <a:pt x="120405" y="547565"/>
                    </a:cubicBezTo>
                    <a:cubicBezTo>
                      <a:pt x="121276" y="547012"/>
                      <a:pt x="121831" y="546064"/>
                      <a:pt x="121831" y="544957"/>
                    </a:cubicBezTo>
                    <a:lnTo>
                      <a:pt x="121831" y="428519"/>
                    </a:lnTo>
                    <a:cubicBezTo>
                      <a:pt x="121831" y="427096"/>
                      <a:pt x="120801" y="425911"/>
                      <a:pt x="119455" y="425594"/>
                    </a:cubicBezTo>
                    <a:close/>
                    <a:moveTo>
                      <a:pt x="433522" y="415012"/>
                    </a:moveTo>
                    <a:cubicBezTo>
                      <a:pt x="434392" y="414854"/>
                      <a:pt x="435262" y="415091"/>
                      <a:pt x="435975" y="415644"/>
                    </a:cubicBezTo>
                    <a:cubicBezTo>
                      <a:pt x="436608" y="416277"/>
                      <a:pt x="437003" y="417067"/>
                      <a:pt x="437003" y="418015"/>
                    </a:cubicBezTo>
                    <a:lnTo>
                      <a:pt x="437003" y="469382"/>
                    </a:lnTo>
                    <a:cubicBezTo>
                      <a:pt x="437003" y="470805"/>
                      <a:pt x="436054" y="471990"/>
                      <a:pt x="434709" y="472306"/>
                    </a:cubicBezTo>
                    <a:lnTo>
                      <a:pt x="403058" y="480683"/>
                    </a:lnTo>
                    <a:cubicBezTo>
                      <a:pt x="402820" y="480683"/>
                      <a:pt x="402504" y="480762"/>
                      <a:pt x="402266" y="480762"/>
                    </a:cubicBezTo>
                    <a:cubicBezTo>
                      <a:pt x="401554" y="480762"/>
                      <a:pt x="400921" y="480525"/>
                      <a:pt x="400367" y="480130"/>
                    </a:cubicBezTo>
                    <a:cubicBezTo>
                      <a:pt x="399655" y="479577"/>
                      <a:pt x="399180" y="478628"/>
                      <a:pt x="399180" y="477680"/>
                    </a:cubicBezTo>
                    <a:lnTo>
                      <a:pt x="399180" y="423073"/>
                    </a:lnTo>
                    <a:cubicBezTo>
                      <a:pt x="399180" y="421571"/>
                      <a:pt x="400288" y="420307"/>
                      <a:pt x="401791" y="420070"/>
                    </a:cubicBezTo>
                    <a:close/>
                    <a:moveTo>
                      <a:pt x="51207" y="410338"/>
                    </a:moveTo>
                    <a:cubicBezTo>
                      <a:pt x="50336" y="410180"/>
                      <a:pt x="49386" y="410338"/>
                      <a:pt x="48674" y="410971"/>
                    </a:cubicBezTo>
                    <a:cubicBezTo>
                      <a:pt x="47961" y="411524"/>
                      <a:pt x="47486" y="412393"/>
                      <a:pt x="47486" y="413342"/>
                    </a:cubicBezTo>
                    <a:lnTo>
                      <a:pt x="47486" y="461719"/>
                    </a:lnTo>
                    <a:cubicBezTo>
                      <a:pt x="47486" y="462984"/>
                      <a:pt x="48278" y="464170"/>
                      <a:pt x="49545" y="464565"/>
                    </a:cubicBezTo>
                    <a:lnTo>
                      <a:pt x="69576" y="471917"/>
                    </a:lnTo>
                    <a:cubicBezTo>
                      <a:pt x="69892" y="472075"/>
                      <a:pt x="70209" y="472154"/>
                      <a:pt x="70605" y="472154"/>
                    </a:cubicBezTo>
                    <a:cubicBezTo>
                      <a:pt x="71238" y="472154"/>
                      <a:pt x="71793" y="471917"/>
                      <a:pt x="72347" y="471600"/>
                    </a:cubicBezTo>
                    <a:cubicBezTo>
                      <a:pt x="73138" y="470968"/>
                      <a:pt x="73614" y="470098"/>
                      <a:pt x="73614" y="469071"/>
                    </a:cubicBezTo>
                    <a:lnTo>
                      <a:pt x="73614" y="417769"/>
                    </a:lnTo>
                    <a:cubicBezTo>
                      <a:pt x="73614" y="416346"/>
                      <a:pt x="72663" y="415160"/>
                      <a:pt x="71238" y="414844"/>
                    </a:cubicBezTo>
                    <a:close/>
                    <a:moveTo>
                      <a:pt x="519998" y="379905"/>
                    </a:moveTo>
                    <a:lnTo>
                      <a:pt x="486982" y="383462"/>
                    </a:lnTo>
                    <a:cubicBezTo>
                      <a:pt x="485399" y="383699"/>
                      <a:pt x="484211" y="384964"/>
                      <a:pt x="484211" y="386545"/>
                    </a:cubicBezTo>
                    <a:lnTo>
                      <a:pt x="484211" y="455395"/>
                    </a:lnTo>
                    <a:cubicBezTo>
                      <a:pt x="484211" y="456344"/>
                      <a:pt x="484686" y="457214"/>
                      <a:pt x="485399" y="457846"/>
                    </a:cubicBezTo>
                    <a:cubicBezTo>
                      <a:pt x="485953" y="458241"/>
                      <a:pt x="486666" y="458478"/>
                      <a:pt x="487299" y="458478"/>
                    </a:cubicBezTo>
                    <a:cubicBezTo>
                      <a:pt x="487536" y="458478"/>
                      <a:pt x="487774" y="458399"/>
                      <a:pt x="488091" y="458320"/>
                    </a:cubicBezTo>
                    <a:lnTo>
                      <a:pt x="521106" y="449704"/>
                    </a:lnTo>
                    <a:cubicBezTo>
                      <a:pt x="522452" y="449309"/>
                      <a:pt x="523402" y="448123"/>
                      <a:pt x="523402" y="446700"/>
                    </a:cubicBezTo>
                    <a:lnTo>
                      <a:pt x="523402" y="382988"/>
                    </a:lnTo>
                    <a:cubicBezTo>
                      <a:pt x="523402" y="382118"/>
                      <a:pt x="523007" y="381248"/>
                      <a:pt x="522373" y="380695"/>
                    </a:cubicBezTo>
                    <a:cubicBezTo>
                      <a:pt x="521740" y="380142"/>
                      <a:pt x="520869" y="379826"/>
                      <a:pt x="519998" y="379905"/>
                    </a:cubicBezTo>
                    <a:close/>
                    <a:moveTo>
                      <a:pt x="565444" y="375478"/>
                    </a:moveTo>
                    <a:lnTo>
                      <a:pt x="539475" y="378324"/>
                    </a:lnTo>
                    <a:cubicBezTo>
                      <a:pt x="537970" y="378482"/>
                      <a:pt x="536783" y="379826"/>
                      <a:pt x="536783" y="381407"/>
                    </a:cubicBezTo>
                    <a:lnTo>
                      <a:pt x="536783" y="441641"/>
                    </a:lnTo>
                    <a:cubicBezTo>
                      <a:pt x="536783" y="442590"/>
                      <a:pt x="537179" y="443459"/>
                      <a:pt x="537970" y="444092"/>
                    </a:cubicBezTo>
                    <a:cubicBezTo>
                      <a:pt x="538525" y="444487"/>
                      <a:pt x="539158" y="444724"/>
                      <a:pt x="539791" y="444724"/>
                    </a:cubicBezTo>
                    <a:cubicBezTo>
                      <a:pt x="540108" y="444724"/>
                      <a:pt x="540346" y="444645"/>
                      <a:pt x="540583" y="444566"/>
                    </a:cubicBezTo>
                    <a:lnTo>
                      <a:pt x="566552" y="437768"/>
                    </a:lnTo>
                    <a:cubicBezTo>
                      <a:pt x="567898" y="437452"/>
                      <a:pt x="568848" y="436187"/>
                      <a:pt x="568848" y="434843"/>
                    </a:cubicBezTo>
                    <a:lnTo>
                      <a:pt x="568848" y="378561"/>
                    </a:lnTo>
                    <a:cubicBezTo>
                      <a:pt x="568848" y="377691"/>
                      <a:pt x="568532" y="376822"/>
                      <a:pt x="567819" y="376268"/>
                    </a:cubicBezTo>
                    <a:cubicBezTo>
                      <a:pt x="567186" y="375715"/>
                      <a:pt x="566315" y="375399"/>
                      <a:pt x="565444" y="375478"/>
                    </a:cubicBezTo>
                    <a:close/>
                    <a:moveTo>
                      <a:pt x="324891" y="338432"/>
                    </a:moveTo>
                    <a:cubicBezTo>
                      <a:pt x="325683" y="338511"/>
                      <a:pt x="326475" y="338748"/>
                      <a:pt x="327108" y="339301"/>
                    </a:cubicBezTo>
                    <a:cubicBezTo>
                      <a:pt x="327663" y="339933"/>
                      <a:pt x="327979" y="340645"/>
                      <a:pt x="327979" y="341514"/>
                    </a:cubicBezTo>
                    <a:lnTo>
                      <a:pt x="327979" y="404096"/>
                    </a:lnTo>
                    <a:cubicBezTo>
                      <a:pt x="327979" y="405677"/>
                      <a:pt x="326792" y="406941"/>
                      <a:pt x="325208" y="407099"/>
                    </a:cubicBezTo>
                    <a:lnTo>
                      <a:pt x="277464" y="412235"/>
                    </a:lnTo>
                    <a:cubicBezTo>
                      <a:pt x="277385" y="412314"/>
                      <a:pt x="277305" y="412314"/>
                      <a:pt x="277147" y="412314"/>
                    </a:cubicBezTo>
                    <a:cubicBezTo>
                      <a:pt x="276434" y="412314"/>
                      <a:pt x="275643" y="411998"/>
                      <a:pt x="275088" y="411524"/>
                    </a:cubicBezTo>
                    <a:cubicBezTo>
                      <a:pt x="274455" y="410892"/>
                      <a:pt x="274138" y="410102"/>
                      <a:pt x="274138" y="409232"/>
                    </a:cubicBezTo>
                    <a:lnTo>
                      <a:pt x="274138" y="341751"/>
                    </a:lnTo>
                    <a:cubicBezTo>
                      <a:pt x="274138" y="340012"/>
                      <a:pt x="275484" y="338669"/>
                      <a:pt x="277147" y="338669"/>
                    </a:cubicBezTo>
                    <a:close/>
                    <a:moveTo>
                      <a:pt x="148116" y="338404"/>
                    </a:moveTo>
                    <a:cubicBezTo>
                      <a:pt x="147246" y="338404"/>
                      <a:pt x="146533" y="338721"/>
                      <a:pt x="145900" y="339274"/>
                    </a:cubicBezTo>
                    <a:cubicBezTo>
                      <a:pt x="145345" y="339906"/>
                      <a:pt x="145029" y="340618"/>
                      <a:pt x="145029" y="341487"/>
                    </a:cubicBezTo>
                    <a:lnTo>
                      <a:pt x="145029" y="403856"/>
                    </a:lnTo>
                    <a:cubicBezTo>
                      <a:pt x="145029" y="405358"/>
                      <a:pt x="146137" y="406702"/>
                      <a:pt x="147641" y="406939"/>
                    </a:cubicBezTo>
                    <a:lnTo>
                      <a:pt x="181528" y="411998"/>
                    </a:lnTo>
                    <a:cubicBezTo>
                      <a:pt x="181686" y="412077"/>
                      <a:pt x="181845" y="412077"/>
                      <a:pt x="182003" y="412077"/>
                    </a:cubicBezTo>
                    <a:cubicBezTo>
                      <a:pt x="182716" y="412077"/>
                      <a:pt x="183428" y="411761"/>
                      <a:pt x="183982" y="411287"/>
                    </a:cubicBezTo>
                    <a:cubicBezTo>
                      <a:pt x="184695" y="410733"/>
                      <a:pt x="185091" y="409864"/>
                      <a:pt x="185091" y="408994"/>
                    </a:cubicBezTo>
                    <a:lnTo>
                      <a:pt x="185091" y="341724"/>
                    </a:lnTo>
                    <a:cubicBezTo>
                      <a:pt x="185091" y="339985"/>
                      <a:pt x="183666" y="338642"/>
                      <a:pt x="182003" y="338642"/>
                    </a:cubicBezTo>
                    <a:close/>
                    <a:moveTo>
                      <a:pt x="384814" y="338079"/>
                    </a:moveTo>
                    <a:cubicBezTo>
                      <a:pt x="385605" y="338079"/>
                      <a:pt x="386396" y="338395"/>
                      <a:pt x="386949" y="338949"/>
                    </a:cubicBezTo>
                    <a:cubicBezTo>
                      <a:pt x="387503" y="339582"/>
                      <a:pt x="387819" y="340294"/>
                      <a:pt x="387819" y="341164"/>
                    </a:cubicBezTo>
                    <a:lnTo>
                      <a:pt x="387819" y="397637"/>
                    </a:lnTo>
                    <a:cubicBezTo>
                      <a:pt x="387819" y="399218"/>
                      <a:pt x="386633" y="400484"/>
                      <a:pt x="385131" y="400642"/>
                    </a:cubicBezTo>
                    <a:lnTo>
                      <a:pt x="346622" y="404834"/>
                    </a:lnTo>
                    <a:cubicBezTo>
                      <a:pt x="346543" y="404834"/>
                      <a:pt x="346385" y="404834"/>
                      <a:pt x="346306" y="404834"/>
                    </a:cubicBezTo>
                    <a:cubicBezTo>
                      <a:pt x="345594" y="404834"/>
                      <a:pt x="344804" y="404597"/>
                      <a:pt x="344250" y="404043"/>
                    </a:cubicBezTo>
                    <a:cubicBezTo>
                      <a:pt x="343618" y="403489"/>
                      <a:pt x="343222" y="402619"/>
                      <a:pt x="343222" y="401829"/>
                    </a:cubicBezTo>
                    <a:lnTo>
                      <a:pt x="343222" y="341322"/>
                    </a:lnTo>
                    <a:cubicBezTo>
                      <a:pt x="343222" y="339661"/>
                      <a:pt x="344646" y="338316"/>
                      <a:pt x="346306" y="338316"/>
                    </a:cubicBezTo>
                    <a:close/>
                    <a:moveTo>
                      <a:pt x="433917" y="337867"/>
                    </a:moveTo>
                    <a:cubicBezTo>
                      <a:pt x="434709" y="337867"/>
                      <a:pt x="435579" y="338183"/>
                      <a:pt x="436133" y="338737"/>
                    </a:cubicBezTo>
                    <a:cubicBezTo>
                      <a:pt x="436687" y="339290"/>
                      <a:pt x="437003" y="340081"/>
                      <a:pt x="437003" y="340872"/>
                    </a:cubicBezTo>
                    <a:lnTo>
                      <a:pt x="437003" y="392352"/>
                    </a:lnTo>
                    <a:cubicBezTo>
                      <a:pt x="437003" y="393854"/>
                      <a:pt x="435816" y="395198"/>
                      <a:pt x="434313" y="395357"/>
                    </a:cubicBezTo>
                    <a:lnTo>
                      <a:pt x="402583" y="398757"/>
                    </a:lnTo>
                    <a:cubicBezTo>
                      <a:pt x="402504" y="398836"/>
                      <a:pt x="402345" y="398836"/>
                      <a:pt x="402266" y="398836"/>
                    </a:cubicBezTo>
                    <a:cubicBezTo>
                      <a:pt x="401475" y="398836"/>
                      <a:pt x="400763" y="398520"/>
                      <a:pt x="400209" y="398045"/>
                    </a:cubicBezTo>
                    <a:cubicBezTo>
                      <a:pt x="399576" y="397413"/>
                      <a:pt x="399180" y="396622"/>
                      <a:pt x="399180" y="395752"/>
                    </a:cubicBezTo>
                    <a:lnTo>
                      <a:pt x="399180" y="341109"/>
                    </a:lnTo>
                    <a:cubicBezTo>
                      <a:pt x="399180" y="339370"/>
                      <a:pt x="400525" y="338025"/>
                      <a:pt x="402266" y="338025"/>
                    </a:cubicBezTo>
                    <a:close/>
                    <a:moveTo>
                      <a:pt x="93170" y="337772"/>
                    </a:moveTo>
                    <a:cubicBezTo>
                      <a:pt x="92299" y="337772"/>
                      <a:pt x="91586" y="338088"/>
                      <a:pt x="91032" y="338642"/>
                    </a:cubicBezTo>
                    <a:cubicBezTo>
                      <a:pt x="90398" y="339195"/>
                      <a:pt x="90082" y="339985"/>
                      <a:pt x="90082" y="340776"/>
                    </a:cubicBezTo>
                    <a:lnTo>
                      <a:pt x="90082" y="395556"/>
                    </a:lnTo>
                    <a:cubicBezTo>
                      <a:pt x="90082" y="397058"/>
                      <a:pt x="91190" y="398323"/>
                      <a:pt x="92695" y="398560"/>
                    </a:cubicBezTo>
                    <a:lnTo>
                      <a:pt x="118347" y="402433"/>
                    </a:lnTo>
                    <a:cubicBezTo>
                      <a:pt x="118505" y="402433"/>
                      <a:pt x="118584" y="402512"/>
                      <a:pt x="118743" y="402512"/>
                    </a:cubicBezTo>
                    <a:cubicBezTo>
                      <a:pt x="119535" y="402512"/>
                      <a:pt x="120168" y="402196"/>
                      <a:pt x="120801" y="401722"/>
                    </a:cubicBezTo>
                    <a:cubicBezTo>
                      <a:pt x="121435" y="401169"/>
                      <a:pt x="121831" y="400299"/>
                      <a:pt x="121831" y="399430"/>
                    </a:cubicBezTo>
                    <a:lnTo>
                      <a:pt x="121831" y="340934"/>
                    </a:lnTo>
                    <a:cubicBezTo>
                      <a:pt x="121831" y="339274"/>
                      <a:pt x="120485" y="337930"/>
                      <a:pt x="118822" y="337930"/>
                    </a:cubicBezTo>
                    <a:close/>
                    <a:moveTo>
                      <a:pt x="50574" y="337377"/>
                    </a:moveTo>
                    <a:cubicBezTo>
                      <a:pt x="49782" y="337377"/>
                      <a:pt x="48990" y="337772"/>
                      <a:pt x="48436" y="338325"/>
                    </a:cubicBezTo>
                    <a:cubicBezTo>
                      <a:pt x="47882" y="338879"/>
                      <a:pt x="47565" y="339669"/>
                      <a:pt x="47565" y="340460"/>
                    </a:cubicBezTo>
                    <a:lnTo>
                      <a:pt x="47565" y="389153"/>
                    </a:lnTo>
                    <a:cubicBezTo>
                      <a:pt x="47565" y="390655"/>
                      <a:pt x="48674" y="391920"/>
                      <a:pt x="50099" y="392157"/>
                    </a:cubicBezTo>
                    <a:lnTo>
                      <a:pt x="70288" y="395161"/>
                    </a:lnTo>
                    <a:cubicBezTo>
                      <a:pt x="70447" y="395240"/>
                      <a:pt x="70605" y="395240"/>
                      <a:pt x="70763" y="395240"/>
                    </a:cubicBezTo>
                    <a:cubicBezTo>
                      <a:pt x="71476" y="395240"/>
                      <a:pt x="72188" y="395003"/>
                      <a:pt x="72743" y="394449"/>
                    </a:cubicBezTo>
                    <a:cubicBezTo>
                      <a:pt x="73376" y="393896"/>
                      <a:pt x="73772" y="393106"/>
                      <a:pt x="73772" y="392157"/>
                    </a:cubicBezTo>
                    <a:lnTo>
                      <a:pt x="73772" y="340618"/>
                    </a:lnTo>
                    <a:cubicBezTo>
                      <a:pt x="73772" y="338879"/>
                      <a:pt x="72426" y="337535"/>
                      <a:pt x="70763" y="337535"/>
                    </a:cubicBezTo>
                    <a:close/>
                    <a:moveTo>
                      <a:pt x="540266" y="276589"/>
                    </a:moveTo>
                    <a:cubicBezTo>
                      <a:pt x="539396" y="276431"/>
                      <a:pt x="538525" y="276668"/>
                      <a:pt x="537812" y="277300"/>
                    </a:cubicBezTo>
                    <a:cubicBezTo>
                      <a:pt x="537179" y="277854"/>
                      <a:pt x="536783" y="278723"/>
                      <a:pt x="536783" y="279593"/>
                    </a:cubicBezTo>
                    <a:lnTo>
                      <a:pt x="536783" y="340381"/>
                    </a:lnTo>
                    <a:cubicBezTo>
                      <a:pt x="536783" y="341171"/>
                      <a:pt x="537100" y="341883"/>
                      <a:pt x="537654" y="342515"/>
                    </a:cubicBezTo>
                    <a:cubicBezTo>
                      <a:pt x="538208" y="343068"/>
                      <a:pt x="539000" y="343384"/>
                      <a:pt x="539791" y="343384"/>
                    </a:cubicBezTo>
                    <a:lnTo>
                      <a:pt x="539871" y="343384"/>
                    </a:lnTo>
                    <a:lnTo>
                      <a:pt x="565840" y="343226"/>
                    </a:lnTo>
                    <a:cubicBezTo>
                      <a:pt x="567502" y="343226"/>
                      <a:pt x="568848" y="341883"/>
                      <a:pt x="568848" y="340223"/>
                    </a:cubicBezTo>
                    <a:lnTo>
                      <a:pt x="568848" y="283466"/>
                    </a:lnTo>
                    <a:cubicBezTo>
                      <a:pt x="568848" y="281964"/>
                      <a:pt x="567740" y="280620"/>
                      <a:pt x="566236" y="280462"/>
                    </a:cubicBezTo>
                    <a:close/>
                    <a:moveTo>
                      <a:pt x="487774" y="268684"/>
                    </a:moveTo>
                    <a:cubicBezTo>
                      <a:pt x="486903" y="268605"/>
                      <a:pt x="485953" y="268842"/>
                      <a:pt x="485320" y="269396"/>
                    </a:cubicBezTo>
                    <a:cubicBezTo>
                      <a:pt x="484607" y="270028"/>
                      <a:pt x="484211" y="270898"/>
                      <a:pt x="484211" y="271767"/>
                    </a:cubicBezTo>
                    <a:lnTo>
                      <a:pt x="484211" y="340618"/>
                    </a:lnTo>
                    <a:cubicBezTo>
                      <a:pt x="484211" y="341408"/>
                      <a:pt x="484607" y="342199"/>
                      <a:pt x="485161" y="342752"/>
                    </a:cubicBezTo>
                    <a:cubicBezTo>
                      <a:pt x="485715" y="343305"/>
                      <a:pt x="486507" y="343622"/>
                      <a:pt x="487299" y="343622"/>
                    </a:cubicBezTo>
                    <a:lnTo>
                      <a:pt x="520394" y="343464"/>
                    </a:lnTo>
                    <a:cubicBezTo>
                      <a:pt x="522056" y="343464"/>
                      <a:pt x="523402" y="342120"/>
                      <a:pt x="523402" y="340460"/>
                    </a:cubicBezTo>
                    <a:lnTo>
                      <a:pt x="523402" y="276668"/>
                    </a:lnTo>
                    <a:cubicBezTo>
                      <a:pt x="523402" y="275166"/>
                      <a:pt x="522294" y="273901"/>
                      <a:pt x="520790" y="273664"/>
                    </a:cubicBezTo>
                    <a:close/>
                    <a:moveTo>
                      <a:pt x="69971" y="261016"/>
                    </a:moveTo>
                    <a:lnTo>
                      <a:pt x="49940" y="265206"/>
                    </a:lnTo>
                    <a:cubicBezTo>
                      <a:pt x="48515" y="265443"/>
                      <a:pt x="47486" y="266708"/>
                      <a:pt x="47486" y="268131"/>
                    </a:cubicBezTo>
                    <a:lnTo>
                      <a:pt x="47486" y="316587"/>
                    </a:lnTo>
                    <a:cubicBezTo>
                      <a:pt x="47486" y="317378"/>
                      <a:pt x="47882" y="318168"/>
                      <a:pt x="48515" y="318801"/>
                    </a:cubicBezTo>
                    <a:cubicBezTo>
                      <a:pt x="49069" y="319354"/>
                      <a:pt x="49782" y="319591"/>
                      <a:pt x="50574" y="319591"/>
                    </a:cubicBezTo>
                    <a:lnTo>
                      <a:pt x="50811" y="319591"/>
                    </a:lnTo>
                    <a:lnTo>
                      <a:pt x="70763" y="318326"/>
                    </a:lnTo>
                    <a:cubicBezTo>
                      <a:pt x="72426" y="318168"/>
                      <a:pt x="73614" y="316903"/>
                      <a:pt x="73614" y="315243"/>
                    </a:cubicBezTo>
                    <a:lnTo>
                      <a:pt x="73614" y="264020"/>
                    </a:lnTo>
                    <a:cubicBezTo>
                      <a:pt x="73614" y="263072"/>
                      <a:pt x="73218" y="262202"/>
                      <a:pt x="72505" y="261649"/>
                    </a:cubicBezTo>
                    <a:cubicBezTo>
                      <a:pt x="71793" y="261016"/>
                      <a:pt x="70842" y="260779"/>
                      <a:pt x="69971" y="261016"/>
                    </a:cubicBezTo>
                    <a:close/>
                    <a:moveTo>
                      <a:pt x="402662" y="256020"/>
                    </a:moveTo>
                    <a:lnTo>
                      <a:pt x="434392" y="260764"/>
                    </a:lnTo>
                    <a:cubicBezTo>
                      <a:pt x="435895" y="261002"/>
                      <a:pt x="437003" y="262267"/>
                      <a:pt x="437003" y="263769"/>
                    </a:cubicBezTo>
                    <a:lnTo>
                      <a:pt x="437003" y="315245"/>
                    </a:lnTo>
                    <a:cubicBezTo>
                      <a:pt x="437003" y="316036"/>
                      <a:pt x="436687" y="316827"/>
                      <a:pt x="436054" y="317459"/>
                    </a:cubicBezTo>
                    <a:cubicBezTo>
                      <a:pt x="435500" y="317934"/>
                      <a:pt x="434788" y="318250"/>
                      <a:pt x="433996" y="318250"/>
                    </a:cubicBezTo>
                    <a:cubicBezTo>
                      <a:pt x="433917" y="318250"/>
                      <a:pt x="433917" y="318250"/>
                      <a:pt x="433838" y="318250"/>
                    </a:cubicBezTo>
                    <a:lnTo>
                      <a:pt x="402108" y="316748"/>
                    </a:lnTo>
                    <a:cubicBezTo>
                      <a:pt x="400446" y="316669"/>
                      <a:pt x="399180" y="315324"/>
                      <a:pt x="399180" y="313743"/>
                    </a:cubicBezTo>
                    <a:lnTo>
                      <a:pt x="399180" y="259104"/>
                    </a:lnTo>
                    <a:cubicBezTo>
                      <a:pt x="399180" y="258155"/>
                      <a:pt x="399576" y="257364"/>
                      <a:pt x="400288" y="256732"/>
                    </a:cubicBezTo>
                    <a:cubicBezTo>
                      <a:pt x="400921" y="256178"/>
                      <a:pt x="401791" y="255941"/>
                      <a:pt x="402662" y="256020"/>
                    </a:cubicBezTo>
                    <a:close/>
                    <a:moveTo>
                      <a:pt x="118189" y="250898"/>
                    </a:moveTo>
                    <a:lnTo>
                      <a:pt x="92536" y="256274"/>
                    </a:lnTo>
                    <a:cubicBezTo>
                      <a:pt x="91111" y="256590"/>
                      <a:pt x="90082" y="257855"/>
                      <a:pt x="90082" y="259277"/>
                    </a:cubicBezTo>
                    <a:lnTo>
                      <a:pt x="90082" y="313821"/>
                    </a:lnTo>
                    <a:cubicBezTo>
                      <a:pt x="90082" y="314611"/>
                      <a:pt x="90478" y="315402"/>
                      <a:pt x="91032" y="316034"/>
                    </a:cubicBezTo>
                    <a:cubicBezTo>
                      <a:pt x="91586" y="316508"/>
                      <a:pt x="92378" y="316824"/>
                      <a:pt x="93170" y="316824"/>
                    </a:cubicBezTo>
                    <a:cubicBezTo>
                      <a:pt x="93249" y="316824"/>
                      <a:pt x="93328" y="316824"/>
                      <a:pt x="93328" y="316824"/>
                    </a:cubicBezTo>
                    <a:lnTo>
                      <a:pt x="118980" y="315164"/>
                    </a:lnTo>
                    <a:cubicBezTo>
                      <a:pt x="120564" y="315085"/>
                      <a:pt x="121831" y="313742"/>
                      <a:pt x="121831" y="312161"/>
                    </a:cubicBezTo>
                    <a:lnTo>
                      <a:pt x="121831" y="253902"/>
                    </a:lnTo>
                    <a:cubicBezTo>
                      <a:pt x="121831" y="253033"/>
                      <a:pt x="121435" y="252084"/>
                      <a:pt x="120722" y="251531"/>
                    </a:cubicBezTo>
                    <a:cubicBezTo>
                      <a:pt x="120010" y="250977"/>
                      <a:pt x="119060" y="250740"/>
                      <a:pt x="118189" y="250898"/>
                    </a:cubicBezTo>
                    <a:close/>
                    <a:moveTo>
                      <a:pt x="346781" y="247693"/>
                    </a:moveTo>
                    <a:lnTo>
                      <a:pt x="385210" y="253464"/>
                    </a:lnTo>
                    <a:cubicBezTo>
                      <a:pt x="386712" y="253701"/>
                      <a:pt x="387819" y="254966"/>
                      <a:pt x="387819" y="256468"/>
                    </a:cubicBezTo>
                    <a:lnTo>
                      <a:pt x="387819" y="312909"/>
                    </a:lnTo>
                    <a:cubicBezTo>
                      <a:pt x="387819" y="313779"/>
                      <a:pt x="387503" y="314569"/>
                      <a:pt x="386870" y="315123"/>
                    </a:cubicBezTo>
                    <a:cubicBezTo>
                      <a:pt x="386317" y="315676"/>
                      <a:pt x="385526" y="315992"/>
                      <a:pt x="384814" y="315992"/>
                    </a:cubicBezTo>
                    <a:lnTo>
                      <a:pt x="384656" y="315992"/>
                    </a:lnTo>
                    <a:lnTo>
                      <a:pt x="346148" y="314174"/>
                    </a:lnTo>
                    <a:cubicBezTo>
                      <a:pt x="344566" y="314095"/>
                      <a:pt x="343222" y="312751"/>
                      <a:pt x="343222" y="311170"/>
                    </a:cubicBezTo>
                    <a:lnTo>
                      <a:pt x="343222" y="250776"/>
                    </a:lnTo>
                    <a:cubicBezTo>
                      <a:pt x="343222" y="249907"/>
                      <a:pt x="343618" y="249037"/>
                      <a:pt x="344329" y="248405"/>
                    </a:cubicBezTo>
                    <a:cubicBezTo>
                      <a:pt x="344962" y="247851"/>
                      <a:pt x="345832" y="247614"/>
                      <a:pt x="346781" y="247693"/>
                    </a:cubicBezTo>
                    <a:close/>
                    <a:moveTo>
                      <a:pt x="181370" y="237697"/>
                    </a:moveTo>
                    <a:lnTo>
                      <a:pt x="147483" y="244812"/>
                    </a:lnTo>
                    <a:cubicBezTo>
                      <a:pt x="146058" y="245128"/>
                      <a:pt x="145029" y="246314"/>
                      <a:pt x="145029" y="247815"/>
                    </a:cubicBezTo>
                    <a:lnTo>
                      <a:pt x="145029" y="310184"/>
                    </a:lnTo>
                    <a:cubicBezTo>
                      <a:pt x="145029" y="311054"/>
                      <a:pt x="145425" y="311844"/>
                      <a:pt x="145979" y="312477"/>
                    </a:cubicBezTo>
                    <a:cubicBezTo>
                      <a:pt x="146533" y="312951"/>
                      <a:pt x="147325" y="313267"/>
                      <a:pt x="148116" y="313267"/>
                    </a:cubicBezTo>
                    <a:lnTo>
                      <a:pt x="148275" y="313267"/>
                    </a:lnTo>
                    <a:lnTo>
                      <a:pt x="182241" y="311054"/>
                    </a:lnTo>
                    <a:cubicBezTo>
                      <a:pt x="183824" y="310975"/>
                      <a:pt x="185091" y="309631"/>
                      <a:pt x="185091" y="308050"/>
                    </a:cubicBezTo>
                    <a:lnTo>
                      <a:pt x="185091" y="240701"/>
                    </a:lnTo>
                    <a:cubicBezTo>
                      <a:pt x="185091" y="239753"/>
                      <a:pt x="184616" y="238883"/>
                      <a:pt x="183903" y="238330"/>
                    </a:cubicBezTo>
                    <a:cubicBezTo>
                      <a:pt x="183191" y="237776"/>
                      <a:pt x="182241" y="237539"/>
                      <a:pt x="181370" y="237697"/>
                    </a:cubicBezTo>
                    <a:close/>
                    <a:moveTo>
                      <a:pt x="277622" y="237390"/>
                    </a:moveTo>
                    <a:lnTo>
                      <a:pt x="325366" y="244502"/>
                    </a:lnTo>
                    <a:cubicBezTo>
                      <a:pt x="326871" y="244739"/>
                      <a:pt x="327979" y="246003"/>
                      <a:pt x="327979" y="247504"/>
                    </a:cubicBezTo>
                    <a:lnTo>
                      <a:pt x="327979" y="310087"/>
                    </a:lnTo>
                    <a:cubicBezTo>
                      <a:pt x="327979" y="310957"/>
                      <a:pt x="327663" y="311747"/>
                      <a:pt x="327029" y="312300"/>
                    </a:cubicBezTo>
                    <a:cubicBezTo>
                      <a:pt x="326475" y="312853"/>
                      <a:pt x="325683" y="313169"/>
                      <a:pt x="324891" y="313169"/>
                    </a:cubicBezTo>
                    <a:lnTo>
                      <a:pt x="324733" y="313169"/>
                    </a:lnTo>
                    <a:lnTo>
                      <a:pt x="276989" y="310957"/>
                    </a:lnTo>
                    <a:cubicBezTo>
                      <a:pt x="275405" y="310878"/>
                      <a:pt x="274138" y="309534"/>
                      <a:pt x="274138" y="307954"/>
                    </a:cubicBezTo>
                    <a:lnTo>
                      <a:pt x="274138" y="240393"/>
                    </a:lnTo>
                    <a:cubicBezTo>
                      <a:pt x="274138" y="239524"/>
                      <a:pt x="274455" y="238733"/>
                      <a:pt x="275168" y="238101"/>
                    </a:cubicBezTo>
                    <a:cubicBezTo>
                      <a:pt x="275801" y="237548"/>
                      <a:pt x="276751" y="237311"/>
                      <a:pt x="277622" y="237390"/>
                    </a:cubicBezTo>
                    <a:close/>
                    <a:moveTo>
                      <a:pt x="345656" y="26718"/>
                    </a:moveTo>
                    <a:lnTo>
                      <a:pt x="230695" y="198727"/>
                    </a:lnTo>
                    <a:lnTo>
                      <a:pt x="230695" y="584086"/>
                    </a:lnTo>
                    <a:lnTo>
                      <a:pt x="453016" y="503299"/>
                    </a:lnTo>
                    <a:lnTo>
                      <a:pt x="453016" y="221809"/>
                    </a:lnTo>
                    <a:close/>
                    <a:moveTo>
                      <a:pt x="346369" y="0"/>
                    </a:moveTo>
                    <a:lnTo>
                      <a:pt x="346685" y="0"/>
                    </a:lnTo>
                    <a:lnTo>
                      <a:pt x="346844" y="0"/>
                    </a:lnTo>
                    <a:cubicBezTo>
                      <a:pt x="347240" y="0"/>
                      <a:pt x="347636" y="79"/>
                      <a:pt x="348031" y="158"/>
                    </a:cubicBezTo>
                    <a:cubicBezTo>
                      <a:pt x="348111" y="158"/>
                      <a:pt x="348111" y="158"/>
                      <a:pt x="348190" y="158"/>
                    </a:cubicBezTo>
                    <a:cubicBezTo>
                      <a:pt x="348586" y="237"/>
                      <a:pt x="348982" y="316"/>
                      <a:pt x="349377" y="474"/>
                    </a:cubicBezTo>
                    <a:cubicBezTo>
                      <a:pt x="349457" y="553"/>
                      <a:pt x="349615" y="553"/>
                      <a:pt x="349773" y="632"/>
                    </a:cubicBezTo>
                    <a:cubicBezTo>
                      <a:pt x="350090" y="711"/>
                      <a:pt x="350327" y="870"/>
                      <a:pt x="350644" y="1028"/>
                    </a:cubicBezTo>
                    <a:cubicBezTo>
                      <a:pt x="350723" y="1107"/>
                      <a:pt x="350882" y="1186"/>
                      <a:pt x="351040" y="1265"/>
                    </a:cubicBezTo>
                    <a:cubicBezTo>
                      <a:pt x="351357" y="1423"/>
                      <a:pt x="351673" y="1581"/>
                      <a:pt x="351911" y="1818"/>
                    </a:cubicBezTo>
                    <a:cubicBezTo>
                      <a:pt x="351990" y="1897"/>
                      <a:pt x="352069" y="1976"/>
                      <a:pt x="352148" y="1976"/>
                    </a:cubicBezTo>
                    <a:cubicBezTo>
                      <a:pt x="352544" y="2292"/>
                      <a:pt x="352861" y="2609"/>
                      <a:pt x="353178" y="2925"/>
                    </a:cubicBezTo>
                    <a:cubicBezTo>
                      <a:pt x="353178" y="3004"/>
                      <a:pt x="353178" y="3004"/>
                      <a:pt x="353257" y="3004"/>
                    </a:cubicBezTo>
                    <a:cubicBezTo>
                      <a:pt x="353336" y="3083"/>
                      <a:pt x="353336" y="3162"/>
                      <a:pt x="353415" y="3241"/>
                    </a:cubicBezTo>
                    <a:cubicBezTo>
                      <a:pt x="353653" y="3478"/>
                      <a:pt x="353811" y="3794"/>
                      <a:pt x="354049" y="4032"/>
                    </a:cubicBezTo>
                    <a:cubicBezTo>
                      <a:pt x="354128" y="4190"/>
                      <a:pt x="354207" y="4348"/>
                      <a:pt x="354286" y="4427"/>
                    </a:cubicBezTo>
                    <a:cubicBezTo>
                      <a:pt x="354365" y="4506"/>
                      <a:pt x="354445" y="4664"/>
                      <a:pt x="354445" y="4743"/>
                    </a:cubicBezTo>
                    <a:lnTo>
                      <a:pt x="468218" y="211612"/>
                    </a:lnTo>
                    <a:lnTo>
                      <a:pt x="575974" y="238725"/>
                    </a:lnTo>
                    <a:cubicBezTo>
                      <a:pt x="580012" y="239753"/>
                      <a:pt x="582862" y="243389"/>
                      <a:pt x="582862" y="247578"/>
                    </a:cubicBezTo>
                    <a:lnTo>
                      <a:pt x="582862" y="469150"/>
                    </a:lnTo>
                    <a:cubicBezTo>
                      <a:pt x="582862" y="473023"/>
                      <a:pt x="580487" y="476422"/>
                      <a:pt x="576845" y="477766"/>
                    </a:cubicBezTo>
                    <a:lnTo>
                      <a:pt x="465288" y="518318"/>
                    </a:lnTo>
                    <a:lnTo>
                      <a:pt x="224678" y="605745"/>
                    </a:lnTo>
                    <a:cubicBezTo>
                      <a:pt x="224520" y="605824"/>
                      <a:pt x="224361" y="605903"/>
                      <a:pt x="224124" y="605982"/>
                    </a:cubicBezTo>
                    <a:cubicBezTo>
                      <a:pt x="224045" y="605982"/>
                      <a:pt x="224045" y="605982"/>
                      <a:pt x="223965" y="605982"/>
                    </a:cubicBezTo>
                    <a:cubicBezTo>
                      <a:pt x="223649" y="606061"/>
                      <a:pt x="223253" y="606140"/>
                      <a:pt x="222936" y="606219"/>
                    </a:cubicBezTo>
                    <a:cubicBezTo>
                      <a:pt x="222778" y="606219"/>
                      <a:pt x="222778" y="606219"/>
                      <a:pt x="222619" y="606219"/>
                    </a:cubicBezTo>
                    <a:cubicBezTo>
                      <a:pt x="222303" y="606298"/>
                      <a:pt x="221907" y="606298"/>
                      <a:pt x="221511" y="606298"/>
                    </a:cubicBezTo>
                    <a:cubicBezTo>
                      <a:pt x="221115" y="606298"/>
                      <a:pt x="220719" y="606298"/>
                      <a:pt x="220323" y="606219"/>
                    </a:cubicBezTo>
                    <a:cubicBezTo>
                      <a:pt x="220165" y="606219"/>
                      <a:pt x="220086" y="606140"/>
                      <a:pt x="219928" y="606140"/>
                    </a:cubicBezTo>
                    <a:cubicBezTo>
                      <a:pt x="219611" y="606061"/>
                      <a:pt x="219373" y="605982"/>
                      <a:pt x="219057" y="605982"/>
                    </a:cubicBezTo>
                    <a:cubicBezTo>
                      <a:pt x="218898" y="605903"/>
                      <a:pt x="218740" y="605903"/>
                      <a:pt x="218661" y="605824"/>
                    </a:cubicBezTo>
                    <a:cubicBezTo>
                      <a:pt x="218344" y="605745"/>
                      <a:pt x="218027" y="605587"/>
                      <a:pt x="217711" y="605429"/>
                    </a:cubicBezTo>
                    <a:cubicBezTo>
                      <a:pt x="217631" y="605429"/>
                      <a:pt x="217552" y="605350"/>
                      <a:pt x="217473" y="605350"/>
                    </a:cubicBezTo>
                    <a:cubicBezTo>
                      <a:pt x="217394" y="605350"/>
                      <a:pt x="217394" y="605350"/>
                      <a:pt x="217394" y="605350"/>
                    </a:cubicBezTo>
                    <a:lnTo>
                      <a:pt x="28484" y="508911"/>
                    </a:lnTo>
                    <a:cubicBezTo>
                      <a:pt x="25476" y="507330"/>
                      <a:pt x="23496" y="504168"/>
                      <a:pt x="23496" y="500769"/>
                    </a:cubicBezTo>
                    <a:lnTo>
                      <a:pt x="23496" y="261096"/>
                    </a:lnTo>
                    <a:lnTo>
                      <a:pt x="11620" y="264416"/>
                    </a:lnTo>
                    <a:cubicBezTo>
                      <a:pt x="10828" y="264653"/>
                      <a:pt x="9957" y="264732"/>
                      <a:pt x="9166" y="264732"/>
                    </a:cubicBezTo>
                    <a:cubicBezTo>
                      <a:pt x="6236" y="264732"/>
                      <a:pt x="3386" y="263309"/>
                      <a:pt x="1644" y="260779"/>
                    </a:cubicBezTo>
                    <a:cubicBezTo>
                      <a:pt x="-573" y="257617"/>
                      <a:pt x="-573" y="253349"/>
                      <a:pt x="1802" y="250187"/>
                    </a:cubicBezTo>
                    <a:lnTo>
                      <a:pt x="85886" y="135646"/>
                    </a:lnTo>
                    <a:cubicBezTo>
                      <a:pt x="86677" y="134461"/>
                      <a:pt x="87786" y="133591"/>
                      <a:pt x="88973" y="132880"/>
                    </a:cubicBezTo>
                    <a:lnTo>
                      <a:pt x="342173" y="1028"/>
                    </a:lnTo>
                    <a:cubicBezTo>
                      <a:pt x="342173" y="1028"/>
                      <a:pt x="342173" y="1028"/>
                      <a:pt x="342252" y="1028"/>
                    </a:cubicBezTo>
                    <a:cubicBezTo>
                      <a:pt x="342648" y="791"/>
                      <a:pt x="343123" y="632"/>
                      <a:pt x="343518" y="474"/>
                    </a:cubicBezTo>
                    <a:cubicBezTo>
                      <a:pt x="343677" y="395"/>
                      <a:pt x="343756" y="395"/>
                      <a:pt x="343835" y="395"/>
                    </a:cubicBezTo>
                    <a:cubicBezTo>
                      <a:pt x="344152" y="237"/>
                      <a:pt x="344548" y="158"/>
                      <a:pt x="344944" y="79"/>
                    </a:cubicBezTo>
                    <a:cubicBezTo>
                      <a:pt x="345023" y="79"/>
                      <a:pt x="345181" y="79"/>
                      <a:pt x="345260" y="79"/>
                    </a:cubicBezTo>
                    <a:cubicBezTo>
                      <a:pt x="345656" y="0"/>
                      <a:pt x="345973" y="0"/>
                      <a:pt x="3463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10" name="íṩḷîḋé"/>
            <p:cNvGrpSpPr/>
            <p:nvPr/>
          </p:nvGrpSpPr>
          <p:grpSpPr>
            <a:xfrm>
              <a:off x="7354115" y="1962148"/>
              <a:ext cx="606425" cy="1765301"/>
              <a:chOff x="3755120" y="3835399"/>
              <a:chExt cx="606425" cy="1765301"/>
            </a:xfrm>
          </p:grpSpPr>
          <p:sp>
            <p:nvSpPr>
              <p:cNvPr id="43" name="îṧ1îḋê"/>
              <p:cNvSpPr/>
              <p:nvPr/>
            </p:nvSpPr>
            <p:spPr bwMode="auto">
              <a:xfrm>
                <a:off x="4020232" y="4140199"/>
                <a:ext cx="76200" cy="176213"/>
              </a:xfrm>
              <a:custGeom>
                <a:avLst/>
                <a:gdLst>
                  <a:gd name="T0" fmla="*/ 48 w 48"/>
                  <a:gd name="T1" fmla="*/ 0 h 111"/>
                  <a:gd name="T2" fmla="*/ 48 w 48"/>
                  <a:gd name="T3" fmla="*/ 62 h 111"/>
                  <a:gd name="T4" fmla="*/ 0 w 48"/>
                  <a:gd name="T5" fmla="*/ 111 h 111"/>
                  <a:gd name="T6" fmla="*/ 0 w 48"/>
                  <a:gd name="T7" fmla="*/ 49 h 111"/>
                  <a:gd name="T8" fmla="*/ 48 w 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1">
                    <a:moveTo>
                      <a:pt x="48" y="0"/>
                    </a:moveTo>
                    <a:lnTo>
                      <a:pt x="48" y="62"/>
                    </a:lnTo>
                    <a:lnTo>
                      <a:pt x="0" y="111"/>
                    </a:lnTo>
                    <a:lnTo>
                      <a:pt x="0" y="49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4" name="íṡļide"/>
              <p:cNvSpPr/>
              <p:nvPr/>
            </p:nvSpPr>
            <p:spPr bwMode="auto">
              <a:xfrm>
                <a:off x="4020233" y="4100512"/>
                <a:ext cx="76200" cy="150018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5" name="iṥļíďè"/>
              <p:cNvSpPr/>
              <p:nvPr/>
            </p:nvSpPr>
            <p:spPr bwMode="auto">
              <a:xfrm>
                <a:off x="3755120" y="3835399"/>
                <a:ext cx="606425" cy="606425"/>
              </a:xfrm>
              <a:custGeom>
                <a:avLst/>
                <a:gdLst>
                  <a:gd name="T0" fmla="*/ 382 w 382"/>
                  <a:gd name="T1" fmla="*/ 191 h 382"/>
                  <a:gd name="T2" fmla="*/ 379 w 382"/>
                  <a:gd name="T3" fmla="*/ 230 h 382"/>
                  <a:gd name="T4" fmla="*/ 367 w 382"/>
                  <a:gd name="T5" fmla="*/ 265 h 382"/>
                  <a:gd name="T6" fmla="*/ 349 w 382"/>
                  <a:gd name="T7" fmla="*/ 298 h 382"/>
                  <a:gd name="T8" fmla="*/ 326 w 382"/>
                  <a:gd name="T9" fmla="*/ 326 h 382"/>
                  <a:gd name="T10" fmla="*/ 297 w 382"/>
                  <a:gd name="T11" fmla="*/ 349 h 382"/>
                  <a:gd name="T12" fmla="*/ 266 w 382"/>
                  <a:gd name="T13" fmla="*/ 367 h 382"/>
                  <a:gd name="T14" fmla="*/ 229 w 382"/>
                  <a:gd name="T15" fmla="*/ 378 h 382"/>
                  <a:gd name="T16" fmla="*/ 191 w 382"/>
                  <a:gd name="T17" fmla="*/ 382 h 382"/>
                  <a:gd name="T18" fmla="*/ 171 w 382"/>
                  <a:gd name="T19" fmla="*/ 381 h 382"/>
                  <a:gd name="T20" fmla="*/ 134 w 382"/>
                  <a:gd name="T21" fmla="*/ 374 h 382"/>
                  <a:gd name="T22" fmla="*/ 100 w 382"/>
                  <a:gd name="T23" fmla="*/ 359 h 382"/>
                  <a:gd name="T24" fmla="*/ 69 w 382"/>
                  <a:gd name="T25" fmla="*/ 338 h 382"/>
                  <a:gd name="T26" fmla="*/ 44 w 382"/>
                  <a:gd name="T27" fmla="*/ 312 h 382"/>
                  <a:gd name="T28" fmla="*/ 23 w 382"/>
                  <a:gd name="T29" fmla="*/ 282 h 382"/>
                  <a:gd name="T30" fmla="*/ 8 w 382"/>
                  <a:gd name="T31" fmla="*/ 248 h 382"/>
                  <a:gd name="T32" fmla="*/ 1 w 382"/>
                  <a:gd name="T33" fmla="*/ 211 h 382"/>
                  <a:gd name="T34" fmla="*/ 0 w 382"/>
                  <a:gd name="T35" fmla="*/ 191 h 382"/>
                  <a:gd name="T36" fmla="*/ 4 w 382"/>
                  <a:gd name="T37" fmla="*/ 153 h 382"/>
                  <a:gd name="T38" fmla="*/ 15 w 382"/>
                  <a:gd name="T39" fmla="*/ 116 h 382"/>
                  <a:gd name="T40" fmla="*/ 33 w 382"/>
                  <a:gd name="T41" fmla="*/ 83 h 382"/>
                  <a:gd name="T42" fmla="*/ 56 w 382"/>
                  <a:gd name="T43" fmla="*/ 56 h 382"/>
                  <a:gd name="T44" fmla="*/ 84 w 382"/>
                  <a:gd name="T45" fmla="*/ 32 h 382"/>
                  <a:gd name="T46" fmla="*/ 116 w 382"/>
                  <a:gd name="T47" fmla="*/ 14 h 382"/>
                  <a:gd name="T48" fmla="*/ 152 w 382"/>
                  <a:gd name="T49" fmla="*/ 3 h 382"/>
                  <a:gd name="T50" fmla="*/ 191 w 382"/>
                  <a:gd name="T51" fmla="*/ 0 h 382"/>
                  <a:gd name="T52" fmla="*/ 211 w 382"/>
                  <a:gd name="T53" fmla="*/ 1 h 382"/>
                  <a:gd name="T54" fmla="*/ 248 w 382"/>
                  <a:gd name="T55" fmla="*/ 9 h 382"/>
                  <a:gd name="T56" fmla="*/ 282 w 382"/>
                  <a:gd name="T57" fmla="*/ 23 h 382"/>
                  <a:gd name="T58" fmla="*/ 313 w 382"/>
                  <a:gd name="T59" fmla="*/ 43 h 382"/>
                  <a:gd name="T60" fmla="*/ 338 w 382"/>
                  <a:gd name="T61" fmla="*/ 69 h 382"/>
                  <a:gd name="T62" fmla="*/ 359 w 382"/>
                  <a:gd name="T63" fmla="*/ 100 h 382"/>
                  <a:gd name="T64" fmla="*/ 373 w 382"/>
                  <a:gd name="T65" fmla="*/ 134 h 382"/>
                  <a:gd name="T66" fmla="*/ 381 w 382"/>
                  <a:gd name="T67" fmla="*/ 171 h 382"/>
                  <a:gd name="T68" fmla="*/ 382 w 382"/>
                  <a:gd name="T69" fmla="*/ 191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2" h="382">
                    <a:moveTo>
                      <a:pt x="382" y="191"/>
                    </a:moveTo>
                    <a:lnTo>
                      <a:pt x="382" y="191"/>
                    </a:lnTo>
                    <a:lnTo>
                      <a:pt x="381" y="211"/>
                    </a:lnTo>
                    <a:lnTo>
                      <a:pt x="379" y="230"/>
                    </a:lnTo>
                    <a:lnTo>
                      <a:pt x="373" y="248"/>
                    </a:lnTo>
                    <a:lnTo>
                      <a:pt x="367" y="265"/>
                    </a:lnTo>
                    <a:lnTo>
                      <a:pt x="359" y="282"/>
                    </a:lnTo>
                    <a:lnTo>
                      <a:pt x="349" y="298"/>
                    </a:lnTo>
                    <a:lnTo>
                      <a:pt x="338" y="312"/>
                    </a:lnTo>
                    <a:lnTo>
                      <a:pt x="326" y="326"/>
                    </a:lnTo>
                    <a:lnTo>
                      <a:pt x="313" y="338"/>
                    </a:lnTo>
                    <a:lnTo>
                      <a:pt x="297" y="349"/>
                    </a:lnTo>
                    <a:lnTo>
                      <a:pt x="282" y="359"/>
                    </a:lnTo>
                    <a:lnTo>
                      <a:pt x="266" y="367"/>
                    </a:lnTo>
                    <a:lnTo>
                      <a:pt x="248" y="374"/>
                    </a:lnTo>
                    <a:lnTo>
                      <a:pt x="229" y="378"/>
                    </a:lnTo>
                    <a:lnTo>
                      <a:pt x="211" y="381"/>
                    </a:lnTo>
                    <a:lnTo>
                      <a:pt x="191" y="382"/>
                    </a:lnTo>
                    <a:lnTo>
                      <a:pt x="191" y="382"/>
                    </a:lnTo>
                    <a:lnTo>
                      <a:pt x="171" y="381"/>
                    </a:lnTo>
                    <a:lnTo>
                      <a:pt x="152" y="378"/>
                    </a:lnTo>
                    <a:lnTo>
                      <a:pt x="134" y="374"/>
                    </a:lnTo>
                    <a:lnTo>
                      <a:pt x="116" y="367"/>
                    </a:lnTo>
                    <a:lnTo>
                      <a:pt x="100" y="359"/>
                    </a:lnTo>
                    <a:lnTo>
                      <a:pt x="84" y="349"/>
                    </a:lnTo>
                    <a:lnTo>
                      <a:pt x="69" y="338"/>
                    </a:lnTo>
                    <a:lnTo>
                      <a:pt x="56" y="326"/>
                    </a:lnTo>
                    <a:lnTo>
                      <a:pt x="44" y="312"/>
                    </a:lnTo>
                    <a:lnTo>
                      <a:pt x="33" y="298"/>
                    </a:lnTo>
                    <a:lnTo>
                      <a:pt x="23" y="282"/>
                    </a:lnTo>
                    <a:lnTo>
                      <a:pt x="15" y="265"/>
                    </a:lnTo>
                    <a:lnTo>
                      <a:pt x="8" y="248"/>
                    </a:lnTo>
                    <a:lnTo>
                      <a:pt x="4" y="230"/>
                    </a:lnTo>
                    <a:lnTo>
                      <a:pt x="1" y="211"/>
                    </a:lnTo>
                    <a:lnTo>
                      <a:pt x="0" y="191"/>
                    </a:lnTo>
                    <a:lnTo>
                      <a:pt x="0" y="191"/>
                    </a:lnTo>
                    <a:lnTo>
                      <a:pt x="1" y="171"/>
                    </a:lnTo>
                    <a:lnTo>
                      <a:pt x="4" y="153"/>
                    </a:lnTo>
                    <a:lnTo>
                      <a:pt x="8" y="134"/>
                    </a:lnTo>
                    <a:lnTo>
                      <a:pt x="15" y="116"/>
                    </a:lnTo>
                    <a:lnTo>
                      <a:pt x="23" y="100"/>
                    </a:lnTo>
                    <a:lnTo>
                      <a:pt x="33" y="83"/>
                    </a:lnTo>
                    <a:lnTo>
                      <a:pt x="44" y="69"/>
                    </a:lnTo>
                    <a:lnTo>
                      <a:pt x="56" y="56"/>
                    </a:lnTo>
                    <a:lnTo>
                      <a:pt x="69" y="43"/>
                    </a:lnTo>
                    <a:lnTo>
                      <a:pt x="84" y="32"/>
                    </a:lnTo>
                    <a:lnTo>
                      <a:pt x="100" y="23"/>
                    </a:lnTo>
                    <a:lnTo>
                      <a:pt x="116" y="14"/>
                    </a:lnTo>
                    <a:lnTo>
                      <a:pt x="134" y="9"/>
                    </a:lnTo>
                    <a:lnTo>
                      <a:pt x="152" y="3"/>
                    </a:lnTo>
                    <a:lnTo>
                      <a:pt x="171" y="1"/>
                    </a:lnTo>
                    <a:lnTo>
                      <a:pt x="191" y="0"/>
                    </a:lnTo>
                    <a:lnTo>
                      <a:pt x="191" y="0"/>
                    </a:lnTo>
                    <a:lnTo>
                      <a:pt x="211" y="1"/>
                    </a:lnTo>
                    <a:lnTo>
                      <a:pt x="229" y="3"/>
                    </a:lnTo>
                    <a:lnTo>
                      <a:pt x="248" y="9"/>
                    </a:lnTo>
                    <a:lnTo>
                      <a:pt x="266" y="14"/>
                    </a:lnTo>
                    <a:lnTo>
                      <a:pt x="282" y="23"/>
                    </a:lnTo>
                    <a:lnTo>
                      <a:pt x="297" y="32"/>
                    </a:lnTo>
                    <a:lnTo>
                      <a:pt x="313" y="43"/>
                    </a:lnTo>
                    <a:lnTo>
                      <a:pt x="326" y="56"/>
                    </a:lnTo>
                    <a:lnTo>
                      <a:pt x="338" y="69"/>
                    </a:lnTo>
                    <a:lnTo>
                      <a:pt x="349" y="83"/>
                    </a:lnTo>
                    <a:lnTo>
                      <a:pt x="359" y="100"/>
                    </a:lnTo>
                    <a:lnTo>
                      <a:pt x="367" y="116"/>
                    </a:lnTo>
                    <a:lnTo>
                      <a:pt x="373" y="134"/>
                    </a:lnTo>
                    <a:lnTo>
                      <a:pt x="379" y="153"/>
                    </a:lnTo>
                    <a:lnTo>
                      <a:pt x="381" y="171"/>
                    </a:lnTo>
                    <a:lnTo>
                      <a:pt x="382" y="191"/>
                    </a:lnTo>
                    <a:lnTo>
                      <a:pt x="382" y="19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6" name="íṧļïḑê"/>
              <p:cNvSpPr/>
              <p:nvPr/>
            </p:nvSpPr>
            <p:spPr bwMode="auto">
              <a:xfrm>
                <a:off x="3912822" y="3988873"/>
                <a:ext cx="291019" cy="317332"/>
              </a:xfrm>
              <a:custGeom>
                <a:avLst/>
                <a:gdLst>
                  <a:gd name="T0" fmla="*/ 5568 w 5880"/>
                  <a:gd name="T1" fmla="*/ 3191 h 6422"/>
                  <a:gd name="T2" fmla="*/ 5568 w 5880"/>
                  <a:gd name="T3" fmla="*/ 2343 h 6422"/>
                  <a:gd name="T4" fmla="*/ 5570 w 5880"/>
                  <a:gd name="T5" fmla="*/ 2343 h 6422"/>
                  <a:gd name="T6" fmla="*/ 5568 w 5880"/>
                  <a:gd name="T7" fmla="*/ 2335 h 6422"/>
                  <a:gd name="T8" fmla="*/ 5568 w 5880"/>
                  <a:gd name="T9" fmla="*/ 2329 h 6422"/>
                  <a:gd name="T10" fmla="*/ 5566 w 5880"/>
                  <a:gd name="T11" fmla="*/ 2329 h 6422"/>
                  <a:gd name="T12" fmla="*/ 5137 w 5880"/>
                  <a:gd name="T13" fmla="*/ 611 h 6422"/>
                  <a:gd name="T14" fmla="*/ 4920 w 5880"/>
                  <a:gd name="T15" fmla="*/ 611 h 6422"/>
                  <a:gd name="T16" fmla="*/ 4920 w 5880"/>
                  <a:gd name="T17" fmla="*/ 1570 h 6422"/>
                  <a:gd name="T18" fmla="*/ 4739 w 5880"/>
                  <a:gd name="T19" fmla="*/ 2027 h 6422"/>
                  <a:gd name="T20" fmla="*/ 4739 w 5880"/>
                  <a:gd name="T21" fmla="*/ 2343 h 6422"/>
                  <a:gd name="T22" fmla="*/ 5188 w 5880"/>
                  <a:gd name="T23" fmla="*/ 2343 h 6422"/>
                  <a:gd name="T24" fmla="*/ 5188 w 5880"/>
                  <a:gd name="T25" fmla="*/ 3288 h 6422"/>
                  <a:gd name="T26" fmla="*/ 5500 w 5880"/>
                  <a:gd name="T27" fmla="*/ 3861 h 6422"/>
                  <a:gd name="T28" fmla="*/ 5500 w 5880"/>
                  <a:gd name="T29" fmla="*/ 5407 h 6422"/>
                  <a:gd name="T30" fmla="*/ 5083 w 5880"/>
                  <a:gd name="T31" fmla="*/ 5824 h 6422"/>
                  <a:gd name="T32" fmla="*/ 4665 w 5880"/>
                  <a:gd name="T33" fmla="*/ 5407 h 6422"/>
                  <a:gd name="T34" fmla="*/ 4665 w 5880"/>
                  <a:gd name="T35" fmla="*/ 3623 h 6422"/>
                  <a:gd name="T36" fmla="*/ 4098 w 5880"/>
                  <a:gd name="T37" fmla="*/ 3623 h 6422"/>
                  <a:gd name="T38" fmla="*/ 4098 w 5880"/>
                  <a:gd name="T39" fmla="*/ 0 h 6422"/>
                  <a:gd name="T40" fmla="*/ 0 w 5880"/>
                  <a:gd name="T41" fmla="*/ 0 h 6422"/>
                  <a:gd name="T42" fmla="*/ 0 w 5880"/>
                  <a:gd name="T43" fmla="*/ 6422 h 6422"/>
                  <a:gd name="T44" fmla="*/ 4098 w 5880"/>
                  <a:gd name="T45" fmla="*/ 6422 h 6422"/>
                  <a:gd name="T46" fmla="*/ 4098 w 5880"/>
                  <a:gd name="T47" fmla="*/ 4003 h 6422"/>
                  <a:gd name="T48" fmla="*/ 4286 w 5880"/>
                  <a:gd name="T49" fmla="*/ 4003 h 6422"/>
                  <a:gd name="T50" fmla="*/ 4286 w 5880"/>
                  <a:gd name="T51" fmla="*/ 5407 h 6422"/>
                  <a:gd name="T52" fmla="*/ 5083 w 5880"/>
                  <a:gd name="T53" fmla="*/ 6204 h 6422"/>
                  <a:gd name="T54" fmla="*/ 5880 w 5880"/>
                  <a:gd name="T55" fmla="*/ 5407 h 6422"/>
                  <a:gd name="T56" fmla="*/ 5880 w 5880"/>
                  <a:gd name="T57" fmla="*/ 3765 h 6422"/>
                  <a:gd name="T58" fmla="*/ 5568 w 5880"/>
                  <a:gd name="T59" fmla="*/ 3191 h 6422"/>
                  <a:gd name="T60" fmla="*/ 3406 w 5880"/>
                  <a:gd name="T61" fmla="*/ 2306 h 6422"/>
                  <a:gd name="T62" fmla="*/ 691 w 5880"/>
                  <a:gd name="T63" fmla="*/ 2306 h 6422"/>
                  <a:gd name="T64" fmla="*/ 691 w 5880"/>
                  <a:gd name="T65" fmla="*/ 661 h 6422"/>
                  <a:gd name="T66" fmla="*/ 3406 w 5880"/>
                  <a:gd name="T67" fmla="*/ 661 h 6422"/>
                  <a:gd name="T68" fmla="*/ 3406 w 5880"/>
                  <a:gd name="T69" fmla="*/ 2306 h 6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880" h="6422">
                    <a:moveTo>
                      <a:pt x="5568" y="3191"/>
                    </a:moveTo>
                    <a:lnTo>
                      <a:pt x="5568" y="2343"/>
                    </a:lnTo>
                    <a:lnTo>
                      <a:pt x="5570" y="2343"/>
                    </a:lnTo>
                    <a:lnTo>
                      <a:pt x="5568" y="2335"/>
                    </a:lnTo>
                    <a:lnTo>
                      <a:pt x="5568" y="2329"/>
                    </a:lnTo>
                    <a:lnTo>
                      <a:pt x="5566" y="2329"/>
                    </a:lnTo>
                    <a:lnTo>
                      <a:pt x="5137" y="611"/>
                    </a:lnTo>
                    <a:lnTo>
                      <a:pt x="4920" y="611"/>
                    </a:lnTo>
                    <a:lnTo>
                      <a:pt x="4920" y="1570"/>
                    </a:lnTo>
                    <a:lnTo>
                      <a:pt x="4739" y="2027"/>
                    </a:lnTo>
                    <a:lnTo>
                      <a:pt x="4739" y="2343"/>
                    </a:lnTo>
                    <a:lnTo>
                      <a:pt x="5188" y="2343"/>
                    </a:lnTo>
                    <a:lnTo>
                      <a:pt x="5188" y="3288"/>
                    </a:lnTo>
                    <a:lnTo>
                      <a:pt x="5500" y="3861"/>
                    </a:lnTo>
                    <a:lnTo>
                      <a:pt x="5500" y="5407"/>
                    </a:lnTo>
                    <a:cubicBezTo>
                      <a:pt x="5500" y="5637"/>
                      <a:pt x="5313" y="5824"/>
                      <a:pt x="5083" y="5824"/>
                    </a:cubicBezTo>
                    <a:cubicBezTo>
                      <a:pt x="4853" y="5824"/>
                      <a:pt x="4665" y="5637"/>
                      <a:pt x="4665" y="5407"/>
                    </a:cubicBezTo>
                    <a:lnTo>
                      <a:pt x="4665" y="3623"/>
                    </a:lnTo>
                    <a:lnTo>
                      <a:pt x="4098" y="3623"/>
                    </a:lnTo>
                    <a:lnTo>
                      <a:pt x="4098" y="0"/>
                    </a:lnTo>
                    <a:lnTo>
                      <a:pt x="0" y="0"/>
                    </a:lnTo>
                    <a:lnTo>
                      <a:pt x="0" y="6422"/>
                    </a:lnTo>
                    <a:lnTo>
                      <a:pt x="4098" y="6422"/>
                    </a:lnTo>
                    <a:lnTo>
                      <a:pt x="4098" y="4003"/>
                    </a:lnTo>
                    <a:lnTo>
                      <a:pt x="4286" y="4003"/>
                    </a:lnTo>
                    <a:lnTo>
                      <a:pt x="4286" y="5407"/>
                    </a:lnTo>
                    <a:cubicBezTo>
                      <a:pt x="4286" y="5846"/>
                      <a:pt x="4643" y="6204"/>
                      <a:pt x="5083" y="6204"/>
                    </a:cubicBezTo>
                    <a:cubicBezTo>
                      <a:pt x="5522" y="6204"/>
                      <a:pt x="5880" y="5846"/>
                      <a:pt x="5880" y="5407"/>
                    </a:cubicBezTo>
                    <a:lnTo>
                      <a:pt x="5880" y="3765"/>
                    </a:lnTo>
                    <a:lnTo>
                      <a:pt x="5568" y="3191"/>
                    </a:lnTo>
                    <a:close/>
                    <a:moveTo>
                      <a:pt x="3406" y="2306"/>
                    </a:moveTo>
                    <a:lnTo>
                      <a:pt x="691" y="2306"/>
                    </a:lnTo>
                    <a:lnTo>
                      <a:pt x="691" y="661"/>
                    </a:lnTo>
                    <a:lnTo>
                      <a:pt x="3406" y="661"/>
                    </a:lnTo>
                    <a:lnTo>
                      <a:pt x="3406" y="23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2500" lnSpcReduction="20000"/>
              </a:bodyPr>
              <a:lstStyle/>
              <a:p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grpSp>
          <p:nvGrpSpPr>
            <p:cNvPr id="11" name="ïŝľiḍé"/>
            <p:cNvGrpSpPr/>
            <p:nvPr/>
          </p:nvGrpSpPr>
          <p:grpSpPr>
            <a:xfrm>
              <a:off x="3776859" y="4079711"/>
              <a:ext cx="606425" cy="1774988"/>
              <a:chOff x="3769629" y="3825712"/>
              <a:chExt cx="606425" cy="1774988"/>
            </a:xfrm>
          </p:grpSpPr>
          <p:sp>
            <p:nvSpPr>
              <p:cNvPr id="39" name="işḷïḓe"/>
              <p:cNvSpPr/>
              <p:nvPr/>
            </p:nvSpPr>
            <p:spPr bwMode="auto">
              <a:xfrm>
                <a:off x="4020232" y="4140199"/>
                <a:ext cx="76200" cy="176213"/>
              </a:xfrm>
              <a:custGeom>
                <a:avLst/>
                <a:gdLst>
                  <a:gd name="T0" fmla="*/ 48 w 48"/>
                  <a:gd name="T1" fmla="*/ 0 h 111"/>
                  <a:gd name="T2" fmla="*/ 48 w 48"/>
                  <a:gd name="T3" fmla="*/ 62 h 111"/>
                  <a:gd name="T4" fmla="*/ 0 w 48"/>
                  <a:gd name="T5" fmla="*/ 111 h 111"/>
                  <a:gd name="T6" fmla="*/ 0 w 48"/>
                  <a:gd name="T7" fmla="*/ 49 h 111"/>
                  <a:gd name="T8" fmla="*/ 48 w 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1">
                    <a:moveTo>
                      <a:pt x="48" y="0"/>
                    </a:moveTo>
                    <a:lnTo>
                      <a:pt x="48" y="62"/>
                    </a:lnTo>
                    <a:lnTo>
                      <a:pt x="0" y="111"/>
                    </a:lnTo>
                    <a:lnTo>
                      <a:pt x="0" y="49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32500" lnSpcReduction="20000"/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0" name="ísḻiďê"/>
              <p:cNvSpPr/>
              <p:nvPr/>
            </p:nvSpPr>
            <p:spPr bwMode="auto">
              <a:xfrm>
                <a:off x="4020233" y="4100512"/>
                <a:ext cx="76200" cy="150018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1" name="i$ļïḋe"/>
              <p:cNvSpPr/>
              <p:nvPr/>
            </p:nvSpPr>
            <p:spPr bwMode="auto">
              <a:xfrm>
                <a:off x="3769629" y="3825712"/>
                <a:ext cx="606425" cy="606425"/>
              </a:xfrm>
              <a:custGeom>
                <a:avLst/>
                <a:gdLst>
                  <a:gd name="T0" fmla="*/ 382 w 382"/>
                  <a:gd name="T1" fmla="*/ 191 h 382"/>
                  <a:gd name="T2" fmla="*/ 379 w 382"/>
                  <a:gd name="T3" fmla="*/ 230 h 382"/>
                  <a:gd name="T4" fmla="*/ 367 w 382"/>
                  <a:gd name="T5" fmla="*/ 265 h 382"/>
                  <a:gd name="T6" fmla="*/ 349 w 382"/>
                  <a:gd name="T7" fmla="*/ 298 h 382"/>
                  <a:gd name="T8" fmla="*/ 326 w 382"/>
                  <a:gd name="T9" fmla="*/ 326 h 382"/>
                  <a:gd name="T10" fmla="*/ 297 w 382"/>
                  <a:gd name="T11" fmla="*/ 349 h 382"/>
                  <a:gd name="T12" fmla="*/ 266 w 382"/>
                  <a:gd name="T13" fmla="*/ 367 h 382"/>
                  <a:gd name="T14" fmla="*/ 229 w 382"/>
                  <a:gd name="T15" fmla="*/ 378 h 382"/>
                  <a:gd name="T16" fmla="*/ 191 w 382"/>
                  <a:gd name="T17" fmla="*/ 382 h 382"/>
                  <a:gd name="T18" fmla="*/ 171 w 382"/>
                  <a:gd name="T19" fmla="*/ 381 h 382"/>
                  <a:gd name="T20" fmla="*/ 134 w 382"/>
                  <a:gd name="T21" fmla="*/ 374 h 382"/>
                  <a:gd name="T22" fmla="*/ 100 w 382"/>
                  <a:gd name="T23" fmla="*/ 359 h 382"/>
                  <a:gd name="T24" fmla="*/ 69 w 382"/>
                  <a:gd name="T25" fmla="*/ 338 h 382"/>
                  <a:gd name="T26" fmla="*/ 44 w 382"/>
                  <a:gd name="T27" fmla="*/ 312 h 382"/>
                  <a:gd name="T28" fmla="*/ 23 w 382"/>
                  <a:gd name="T29" fmla="*/ 282 h 382"/>
                  <a:gd name="T30" fmla="*/ 8 w 382"/>
                  <a:gd name="T31" fmla="*/ 248 h 382"/>
                  <a:gd name="T32" fmla="*/ 1 w 382"/>
                  <a:gd name="T33" fmla="*/ 211 h 382"/>
                  <a:gd name="T34" fmla="*/ 0 w 382"/>
                  <a:gd name="T35" fmla="*/ 191 h 382"/>
                  <a:gd name="T36" fmla="*/ 4 w 382"/>
                  <a:gd name="T37" fmla="*/ 153 h 382"/>
                  <a:gd name="T38" fmla="*/ 15 w 382"/>
                  <a:gd name="T39" fmla="*/ 116 h 382"/>
                  <a:gd name="T40" fmla="*/ 33 w 382"/>
                  <a:gd name="T41" fmla="*/ 83 h 382"/>
                  <a:gd name="T42" fmla="*/ 56 w 382"/>
                  <a:gd name="T43" fmla="*/ 56 h 382"/>
                  <a:gd name="T44" fmla="*/ 84 w 382"/>
                  <a:gd name="T45" fmla="*/ 32 h 382"/>
                  <a:gd name="T46" fmla="*/ 116 w 382"/>
                  <a:gd name="T47" fmla="*/ 14 h 382"/>
                  <a:gd name="T48" fmla="*/ 152 w 382"/>
                  <a:gd name="T49" fmla="*/ 3 h 382"/>
                  <a:gd name="T50" fmla="*/ 191 w 382"/>
                  <a:gd name="T51" fmla="*/ 0 h 382"/>
                  <a:gd name="T52" fmla="*/ 211 w 382"/>
                  <a:gd name="T53" fmla="*/ 1 h 382"/>
                  <a:gd name="T54" fmla="*/ 248 w 382"/>
                  <a:gd name="T55" fmla="*/ 9 h 382"/>
                  <a:gd name="T56" fmla="*/ 282 w 382"/>
                  <a:gd name="T57" fmla="*/ 23 h 382"/>
                  <a:gd name="T58" fmla="*/ 313 w 382"/>
                  <a:gd name="T59" fmla="*/ 43 h 382"/>
                  <a:gd name="T60" fmla="*/ 338 w 382"/>
                  <a:gd name="T61" fmla="*/ 69 h 382"/>
                  <a:gd name="T62" fmla="*/ 359 w 382"/>
                  <a:gd name="T63" fmla="*/ 100 h 382"/>
                  <a:gd name="T64" fmla="*/ 373 w 382"/>
                  <a:gd name="T65" fmla="*/ 134 h 382"/>
                  <a:gd name="T66" fmla="*/ 381 w 382"/>
                  <a:gd name="T67" fmla="*/ 171 h 382"/>
                  <a:gd name="T68" fmla="*/ 382 w 382"/>
                  <a:gd name="T69" fmla="*/ 191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2" h="382">
                    <a:moveTo>
                      <a:pt x="382" y="191"/>
                    </a:moveTo>
                    <a:lnTo>
                      <a:pt x="382" y="191"/>
                    </a:lnTo>
                    <a:lnTo>
                      <a:pt x="381" y="211"/>
                    </a:lnTo>
                    <a:lnTo>
                      <a:pt x="379" y="230"/>
                    </a:lnTo>
                    <a:lnTo>
                      <a:pt x="373" y="248"/>
                    </a:lnTo>
                    <a:lnTo>
                      <a:pt x="367" y="265"/>
                    </a:lnTo>
                    <a:lnTo>
                      <a:pt x="359" y="282"/>
                    </a:lnTo>
                    <a:lnTo>
                      <a:pt x="349" y="298"/>
                    </a:lnTo>
                    <a:lnTo>
                      <a:pt x="338" y="312"/>
                    </a:lnTo>
                    <a:lnTo>
                      <a:pt x="326" y="326"/>
                    </a:lnTo>
                    <a:lnTo>
                      <a:pt x="313" y="338"/>
                    </a:lnTo>
                    <a:lnTo>
                      <a:pt x="297" y="349"/>
                    </a:lnTo>
                    <a:lnTo>
                      <a:pt x="282" y="359"/>
                    </a:lnTo>
                    <a:lnTo>
                      <a:pt x="266" y="367"/>
                    </a:lnTo>
                    <a:lnTo>
                      <a:pt x="248" y="374"/>
                    </a:lnTo>
                    <a:lnTo>
                      <a:pt x="229" y="378"/>
                    </a:lnTo>
                    <a:lnTo>
                      <a:pt x="211" y="381"/>
                    </a:lnTo>
                    <a:lnTo>
                      <a:pt x="191" y="382"/>
                    </a:lnTo>
                    <a:lnTo>
                      <a:pt x="191" y="382"/>
                    </a:lnTo>
                    <a:lnTo>
                      <a:pt x="171" y="381"/>
                    </a:lnTo>
                    <a:lnTo>
                      <a:pt x="152" y="378"/>
                    </a:lnTo>
                    <a:lnTo>
                      <a:pt x="134" y="374"/>
                    </a:lnTo>
                    <a:lnTo>
                      <a:pt x="116" y="367"/>
                    </a:lnTo>
                    <a:lnTo>
                      <a:pt x="100" y="359"/>
                    </a:lnTo>
                    <a:lnTo>
                      <a:pt x="84" y="349"/>
                    </a:lnTo>
                    <a:lnTo>
                      <a:pt x="69" y="338"/>
                    </a:lnTo>
                    <a:lnTo>
                      <a:pt x="56" y="326"/>
                    </a:lnTo>
                    <a:lnTo>
                      <a:pt x="44" y="312"/>
                    </a:lnTo>
                    <a:lnTo>
                      <a:pt x="33" y="298"/>
                    </a:lnTo>
                    <a:lnTo>
                      <a:pt x="23" y="282"/>
                    </a:lnTo>
                    <a:lnTo>
                      <a:pt x="15" y="265"/>
                    </a:lnTo>
                    <a:lnTo>
                      <a:pt x="8" y="248"/>
                    </a:lnTo>
                    <a:lnTo>
                      <a:pt x="4" y="230"/>
                    </a:lnTo>
                    <a:lnTo>
                      <a:pt x="1" y="211"/>
                    </a:lnTo>
                    <a:lnTo>
                      <a:pt x="0" y="191"/>
                    </a:lnTo>
                    <a:lnTo>
                      <a:pt x="0" y="191"/>
                    </a:lnTo>
                    <a:lnTo>
                      <a:pt x="1" y="171"/>
                    </a:lnTo>
                    <a:lnTo>
                      <a:pt x="4" y="153"/>
                    </a:lnTo>
                    <a:lnTo>
                      <a:pt x="8" y="134"/>
                    </a:lnTo>
                    <a:lnTo>
                      <a:pt x="15" y="116"/>
                    </a:lnTo>
                    <a:lnTo>
                      <a:pt x="23" y="100"/>
                    </a:lnTo>
                    <a:lnTo>
                      <a:pt x="33" y="83"/>
                    </a:lnTo>
                    <a:lnTo>
                      <a:pt x="44" y="69"/>
                    </a:lnTo>
                    <a:lnTo>
                      <a:pt x="56" y="56"/>
                    </a:lnTo>
                    <a:lnTo>
                      <a:pt x="69" y="43"/>
                    </a:lnTo>
                    <a:lnTo>
                      <a:pt x="84" y="32"/>
                    </a:lnTo>
                    <a:lnTo>
                      <a:pt x="100" y="23"/>
                    </a:lnTo>
                    <a:lnTo>
                      <a:pt x="116" y="14"/>
                    </a:lnTo>
                    <a:lnTo>
                      <a:pt x="134" y="9"/>
                    </a:lnTo>
                    <a:lnTo>
                      <a:pt x="152" y="3"/>
                    </a:lnTo>
                    <a:lnTo>
                      <a:pt x="171" y="1"/>
                    </a:lnTo>
                    <a:lnTo>
                      <a:pt x="191" y="0"/>
                    </a:lnTo>
                    <a:lnTo>
                      <a:pt x="191" y="0"/>
                    </a:lnTo>
                    <a:lnTo>
                      <a:pt x="211" y="1"/>
                    </a:lnTo>
                    <a:lnTo>
                      <a:pt x="229" y="3"/>
                    </a:lnTo>
                    <a:lnTo>
                      <a:pt x="248" y="9"/>
                    </a:lnTo>
                    <a:lnTo>
                      <a:pt x="266" y="14"/>
                    </a:lnTo>
                    <a:lnTo>
                      <a:pt x="282" y="23"/>
                    </a:lnTo>
                    <a:lnTo>
                      <a:pt x="297" y="32"/>
                    </a:lnTo>
                    <a:lnTo>
                      <a:pt x="313" y="43"/>
                    </a:lnTo>
                    <a:lnTo>
                      <a:pt x="326" y="56"/>
                    </a:lnTo>
                    <a:lnTo>
                      <a:pt x="338" y="69"/>
                    </a:lnTo>
                    <a:lnTo>
                      <a:pt x="349" y="83"/>
                    </a:lnTo>
                    <a:lnTo>
                      <a:pt x="359" y="100"/>
                    </a:lnTo>
                    <a:lnTo>
                      <a:pt x="367" y="116"/>
                    </a:lnTo>
                    <a:lnTo>
                      <a:pt x="373" y="134"/>
                    </a:lnTo>
                    <a:lnTo>
                      <a:pt x="379" y="153"/>
                    </a:lnTo>
                    <a:lnTo>
                      <a:pt x="381" y="171"/>
                    </a:lnTo>
                    <a:lnTo>
                      <a:pt x="382" y="191"/>
                    </a:lnTo>
                    <a:lnTo>
                      <a:pt x="382" y="19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42" name="í$ḻiďe"/>
              <p:cNvSpPr/>
              <p:nvPr/>
            </p:nvSpPr>
            <p:spPr bwMode="auto">
              <a:xfrm>
                <a:off x="3899666" y="4007669"/>
                <a:ext cx="317332" cy="279740"/>
              </a:xfrm>
              <a:custGeom>
                <a:avLst/>
                <a:gdLst>
                  <a:gd name="T0" fmla="*/ 4218 w 4948"/>
                  <a:gd name="T1" fmla="*/ 571 h 4368"/>
                  <a:gd name="T2" fmla="*/ 2474 w 4948"/>
                  <a:gd name="T3" fmla="*/ 0 h 4368"/>
                  <a:gd name="T4" fmla="*/ 730 w 4948"/>
                  <a:gd name="T5" fmla="*/ 571 h 4368"/>
                  <a:gd name="T6" fmla="*/ 0 w 4948"/>
                  <a:gd name="T7" fmla="*/ 1967 h 4368"/>
                  <a:gd name="T8" fmla="*/ 282 w 4948"/>
                  <a:gd name="T9" fmla="*/ 2879 h 4368"/>
                  <a:gd name="T10" fmla="*/ 990 w 4948"/>
                  <a:gd name="T11" fmla="*/ 3540 h 4368"/>
                  <a:gd name="T12" fmla="*/ 511 w 4948"/>
                  <a:gd name="T13" fmla="*/ 4244 h 4368"/>
                  <a:gd name="T14" fmla="*/ 490 w 4948"/>
                  <a:gd name="T15" fmla="*/ 4313 h 4368"/>
                  <a:gd name="T16" fmla="*/ 545 w 4948"/>
                  <a:gd name="T17" fmla="*/ 4361 h 4368"/>
                  <a:gd name="T18" fmla="*/ 706 w 4948"/>
                  <a:gd name="T19" fmla="*/ 4368 h 4368"/>
                  <a:gd name="T20" fmla="*/ 2307 w 4948"/>
                  <a:gd name="T21" fmla="*/ 3929 h 4368"/>
                  <a:gd name="T22" fmla="*/ 2474 w 4948"/>
                  <a:gd name="T23" fmla="*/ 3933 h 4368"/>
                  <a:gd name="T24" fmla="*/ 4218 w 4948"/>
                  <a:gd name="T25" fmla="*/ 3362 h 4368"/>
                  <a:gd name="T26" fmla="*/ 4948 w 4948"/>
                  <a:gd name="T27" fmla="*/ 1967 h 4368"/>
                  <a:gd name="T28" fmla="*/ 4218 w 4948"/>
                  <a:gd name="T29" fmla="*/ 571 h 4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48" h="4368">
                    <a:moveTo>
                      <a:pt x="4218" y="571"/>
                    </a:moveTo>
                    <a:cubicBezTo>
                      <a:pt x="3751" y="203"/>
                      <a:pt x="3132" y="0"/>
                      <a:pt x="2474" y="0"/>
                    </a:cubicBezTo>
                    <a:cubicBezTo>
                      <a:pt x="1816" y="0"/>
                      <a:pt x="1197" y="203"/>
                      <a:pt x="730" y="571"/>
                    </a:cubicBezTo>
                    <a:cubicBezTo>
                      <a:pt x="259" y="943"/>
                      <a:pt x="0" y="1438"/>
                      <a:pt x="0" y="1967"/>
                    </a:cubicBezTo>
                    <a:cubicBezTo>
                      <a:pt x="0" y="2284"/>
                      <a:pt x="97" y="2600"/>
                      <a:pt x="282" y="2879"/>
                    </a:cubicBezTo>
                    <a:cubicBezTo>
                      <a:pt x="452" y="3137"/>
                      <a:pt x="696" y="3365"/>
                      <a:pt x="990" y="3540"/>
                    </a:cubicBezTo>
                    <a:cubicBezTo>
                      <a:pt x="976" y="3635"/>
                      <a:pt x="903" y="3913"/>
                      <a:pt x="511" y="4244"/>
                    </a:cubicBezTo>
                    <a:cubicBezTo>
                      <a:pt x="491" y="4261"/>
                      <a:pt x="483" y="4288"/>
                      <a:pt x="490" y="4313"/>
                    </a:cubicBezTo>
                    <a:cubicBezTo>
                      <a:pt x="498" y="4339"/>
                      <a:pt x="519" y="4357"/>
                      <a:pt x="545" y="4361"/>
                    </a:cubicBezTo>
                    <a:cubicBezTo>
                      <a:pt x="548" y="4361"/>
                      <a:pt x="605" y="4368"/>
                      <a:pt x="706" y="4368"/>
                    </a:cubicBezTo>
                    <a:cubicBezTo>
                      <a:pt x="995" y="4368"/>
                      <a:pt x="1585" y="4311"/>
                      <a:pt x="2307" y="3929"/>
                    </a:cubicBezTo>
                    <a:cubicBezTo>
                      <a:pt x="2363" y="3932"/>
                      <a:pt x="2419" y="3933"/>
                      <a:pt x="2474" y="3933"/>
                    </a:cubicBezTo>
                    <a:cubicBezTo>
                      <a:pt x="3132" y="3933"/>
                      <a:pt x="3751" y="3730"/>
                      <a:pt x="4218" y="3362"/>
                    </a:cubicBezTo>
                    <a:cubicBezTo>
                      <a:pt x="4689" y="2991"/>
                      <a:pt x="4948" y="2495"/>
                      <a:pt x="4948" y="1967"/>
                    </a:cubicBezTo>
                    <a:cubicBezTo>
                      <a:pt x="4948" y="1438"/>
                      <a:pt x="4689" y="943"/>
                      <a:pt x="4218" y="5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12" name="îŝliḑé"/>
            <p:cNvSpPr/>
            <p:nvPr/>
          </p:nvSpPr>
          <p:spPr bwMode="auto">
            <a:xfrm>
              <a:off x="5036504" y="2833687"/>
              <a:ext cx="1609725" cy="801688"/>
            </a:xfrm>
            <a:custGeom>
              <a:avLst/>
              <a:gdLst>
                <a:gd name="T0" fmla="*/ 1 w 1014"/>
                <a:gd name="T1" fmla="*/ 0 h 505"/>
                <a:gd name="T2" fmla="*/ 3 w 1014"/>
                <a:gd name="T3" fmla="*/ 14 h 505"/>
                <a:gd name="T4" fmla="*/ 11 w 1014"/>
                <a:gd name="T5" fmla="*/ 27 h 505"/>
                <a:gd name="T6" fmla="*/ 22 w 1014"/>
                <a:gd name="T7" fmla="*/ 38 h 505"/>
                <a:gd name="T8" fmla="*/ 33 w 1014"/>
                <a:gd name="T9" fmla="*/ 47 h 505"/>
                <a:gd name="T10" fmla="*/ 64 w 1014"/>
                <a:gd name="T11" fmla="*/ 66 h 505"/>
                <a:gd name="T12" fmla="*/ 97 w 1014"/>
                <a:gd name="T13" fmla="*/ 80 h 505"/>
                <a:gd name="T14" fmla="*/ 133 w 1014"/>
                <a:gd name="T15" fmla="*/ 93 h 505"/>
                <a:gd name="T16" fmla="*/ 207 w 1014"/>
                <a:gd name="T17" fmla="*/ 114 h 505"/>
                <a:gd name="T18" fmla="*/ 244 w 1014"/>
                <a:gd name="T19" fmla="*/ 122 h 505"/>
                <a:gd name="T20" fmla="*/ 324 w 1014"/>
                <a:gd name="T21" fmla="*/ 137 h 505"/>
                <a:gd name="T22" fmla="*/ 404 w 1014"/>
                <a:gd name="T23" fmla="*/ 151 h 505"/>
                <a:gd name="T24" fmla="*/ 563 w 1014"/>
                <a:gd name="T25" fmla="*/ 187 h 505"/>
                <a:gd name="T26" fmla="*/ 600 w 1014"/>
                <a:gd name="T27" fmla="*/ 197 h 505"/>
                <a:gd name="T28" fmla="*/ 675 w 1014"/>
                <a:gd name="T29" fmla="*/ 219 h 505"/>
                <a:gd name="T30" fmla="*/ 750 w 1014"/>
                <a:gd name="T31" fmla="*/ 244 h 505"/>
                <a:gd name="T32" fmla="*/ 821 w 1014"/>
                <a:gd name="T33" fmla="*/ 275 h 505"/>
                <a:gd name="T34" fmla="*/ 856 w 1014"/>
                <a:gd name="T35" fmla="*/ 291 h 505"/>
                <a:gd name="T36" fmla="*/ 904 w 1014"/>
                <a:gd name="T37" fmla="*/ 319 h 505"/>
                <a:gd name="T38" fmla="*/ 933 w 1014"/>
                <a:gd name="T39" fmla="*/ 339 h 505"/>
                <a:gd name="T40" fmla="*/ 961 w 1014"/>
                <a:gd name="T41" fmla="*/ 364 h 505"/>
                <a:gd name="T42" fmla="*/ 973 w 1014"/>
                <a:gd name="T43" fmla="*/ 377 h 505"/>
                <a:gd name="T44" fmla="*/ 988 w 1014"/>
                <a:gd name="T45" fmla="*/ 395 h 505"/>
                <a:gd name="T46" fmla="*/ 999 w 1014"/>
                <a:gd name="T47" fmla="*/ 414 h 505"/>
                <a:gd name="T48" fmla="*/ 1006 w 1014"/>
                <a:gd name="T49" fmla="*/ 432 h 505"/>
                <a:gd name="T50" fmla="*/ 1013 w 1014"/>
                <a:gd name="T51" fmla="*/ 465 h 505"/>
                <a:gd name="T52" fmla="*/ 1014 w 1014"/>
                <a:gd name="T53" fmla="*/ 505 h 505"/>
                <a:gd name="T54" fmla="*/ 1013 w 1014"/>
                <a:gd name="T55" fmla="*/ 490 h 505"/>
                <a:gd name="T56" fmla="*/ 1009 w 1014"/>
                <a:gd name="T57" fmla="*/ 474 h 505"/>
                <a:gd name="T58" fmla="*/ 1002 w 1014"/>
                <a:gd name="T59" fmla="*/ 448 h 505"/>
                <a:gd name="T60" fmla="*/ 991 w 1014"/>
                <a:gd name="T61" fmla="*/ 427 h 505"/>
                <a:gd name="T62" fmla="*/ 972 w 1014"/>
                <a:gd name="T63" fmla="*/ 403 h 505"/>
                <a:gd name="T64" fmla="*/ 958 w 1014"/>
                <a:gd name="T65" fmla="*/ 390 h 505"/>
                <a:gd name="T66" fmla="*/ 930 w 1014"/>
                <a:gd name="T67" fmla="*/ 366 h 505"/>
                <a:gd name="T68" fmla="*/ 900 w 1014"/>
                <a:gd name="T69" fmla="*/ 346 h 505"/>
                <a:gd name="T70" fmla="*/ 838 w 1014"/>
                <a:gd name="T71" fmla="*/ 311 h 505"/>
                <a:gd name="T72" fmla="*/ 803 w 1014"/>
                <a:gd name="T73" fmla="*/ 294 h 505"/>
                <a:gd name="T74" fmla="*/ 730 w 1014"/>
                <a:gd name="T75" fmla="*/ 266 h 505"/>
                <a:gd name="T76" fmla="*/ 656 w 1014"/>
                <a:gd name="T77" fmla="*/ 242 h 505"/>
                <a:gd name="T78" fmla="*/ 544 w 1014"/>
                <a:gd name="T79" fmla="*/ 211 h 505"/>
                <a:gd name="T80" fmla="*/ 465 w 1014"/>
                <a:gd name="T81" fmla="*/ 193 h 505"/>
                <a:gd name="T82" fmla="*/ 386 w 1014"/>
                <a:gd name="T83" fmla="*/ 177 h 505"/>
                <a:gd name="T84" fmla="*/ 267 w 1014"/>
                <a:gd name="T85" fmla="*/ 156 h 505"/>
                <a:gd name="T86" fmla="*/ 228 w 1014"/>
                <a:gd name="T87" fmla="*/ 147 h 505"/>
                <a:gd name="T88" fmla="*/ 157 w 1014"/>
                <a:gd name="T89" fmla="*/ 129 h 505"/>
                <a:gd name="T90" fmla="*/ 89 w 1014"/>
                <a:gd name="T91" fmla="*/ 105 h 505"/>
                <a:gd name="T92" fmla="*/ 74 w 1014"/>
                <a:gd name="T93" fmla="*/ 99 h 505"/>
                <a:gd name="T94" fmla="*/ 44 w 1014"/>
                <a:gd name="T95" fmla="*/ 83 h 505"/>
                <a:gd name="T96" fmla="*/ 31 w 1014"/>
                <a:gd name="T97" fmla="*/ 73 h 505"/>
                <a:gd name="T98" fmla="*/ 12 w 1014"/>
                <a:gd name="T99" fmla="*/ 56 h 505"/>
                <a:gd name="T100" fmla="*/ 3 w 1014"/>
                <a:gd name="T101" fmla="*/ 43 h 505"/>
                <a:gd name="T102" fmla="*/ 1 w 1014"/>
                <a:gd name="T103" fmla="*/ 33 h 505"/>
                <a:gd name="T104" fmla="*/ 1 w 1014"/>
                <a:gd name="T10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14" h="505">
                  <a:moveTo>
                    <a:pt x="1" y="0"/>
                  </a:moveTo>
                  <a:lnTo>
                    <a:pt x="1" y="0"/>
                  </a:lnTo>
                  <a:lnTo>
                    <a:pt x="1" y="6"/>
                  </a:lnTo>
                  <a:lnTo>
                    <a:pt x="3" y="14"/>
                  </a:lnTo>
                  <a:lnTo>
                    <a:pt x="7" y="21"/>
                  </a:lnTo>
                  <a:lnTo>
                    <a:pt x="11" y="27"/>
                  </a:lnTo>
                  <a:lnTo>
                    <a:pt x="17" y="33"/>
                  </a:lnTo>
                  <a:lnTo>
                    <a:pt x="22" y="38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49" y="57"/>
                  </a:lnTo>
                  <a:lnTo>
                    <a:pt x="64" y="66"/>
                  </a:lnTo>
                  <a:lnTo>
                    <a:pt x="80" y="73"/>
                  </a:lnTo>
                  <a:lnTo>
                    <a:pt x="97" y="80"/>
                  </a:lnTo>
                  <a:lnTo>
                    <a:pt x="97" y="80"/>
                  </a:lnTo>
                  <a:lnTo>
                    <a:pt x="133" y="93"/>
                  </a:lnTo>
                  <a:lnTo>
                    <a:pt x="169" y="104"/>
                  </a:lnTo>
                  <a:lnTo>
                    <a:pt x="207" y="114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84" y="129"/>
                  </a:lnTo>
                  <a:lnTo>
                    <a:pt x="324" y="137"/>
                  </a:lnTo>
                  <a:lnTo>
                    <a:pt x="404" y="151"/>
                  </a:lnTo>
                  <a:lnTo>
                    <a:pt x="404" y="151"/>
                  </a:lnTo>
                  <a:lnTo>
                    <a:pt x="484" y="168"/>
                  </a:lnTo>
                  <a:lnTo>
                    <a:pt x="563" y="187"/>
                  </a:lnTo>
                  <a:lnTo>
                    <a:pt x="563" y="187"/>
                  </a:lnTo>
                  <a:lnTo>
                    <a:pt x="600" y="197"/>
                  </a:lnTo>
                  <a:lnTo>
                    <a:pt x="638" y="208"/>
                  </a:lnTo>
                  <a:lnTo>
                    <a:pt x="675" y="219"/>
                  </a:lnTo>
                  <a:lnTo>
                    <a:pt x="712" y="231"/>
                  </a:lnTo>
                  <a:lnTo>
                    <a:pt x="750" y="244"/>
                  </a:lnTo>
                  <a:lnTo>
                    <a:pt x="786" y="258"/>
                  </a:lnTo>
                  <a:lnTo>
                    <a:pt x="821" y="275"/>
                  </a:lnTo>
                  <a:lnTo>
                    <a:pt x="856" y="291"/>
                  </a:lnTo>
                  <a:lnTo>
                    <a:pt x="856" y="291"/>
                  </a:lnTo>
                  <a:lnTo>
                    <a:pt x="888" y="309"/>
                  </a:lnTo>
                  <a:lnTo>
                    <a:pt x="904" y="319"/>
                  </a:lnTo>
                  <a:lnTo>
                    <a:pt x="919" y="328"/>
                  </a:lnTo>
                  <a:lnTo>
                    <a:pt x="933" y="339"/>
                  </a:lnTo>
                  <a:lnTo>
                    <a:pt x="948" y="352"/>
                  </a:lnTo>
                  <a:lnTo>
                    <a:pt x="961" y="364"/>
                  </a:lnTo>
                  <a:lnTo>
                    <a:pt x="973" y="377"/>
                  </a:lnTo>
                  <a:lnTo>
                    <a:pt x="973" y="377"/>
                  </a:lnTo>
                  <a:lnTo>
                    <a:pt x="982" y="387"/>
                  </a:lnTo>
                  <a:lnTo>
                    <a:pt x="988" y="395"/>
                  </a:lnTo>
                  <a:lnTo>
                    <a:pt x="994" y="405"/>
                  </a:lnTo>
                  <a:lnTo>
                    <a:pt x="999" y="414"/>
                  </a:lnTo>
                  <a:lnTo>
                    <a:pt x="1003" y="423"/>
                  </a:lnTo>
                  <a:lnTo>
                    <a:pt x="1006" y="432"/>
                  </a:lnTo>
                  <a:lnTo>
                    <a:pt x="1010" y="449"/>
                  </a:lnTo>
                  <a:lnTo>
                    <a:pt x="1013" y="465"/>
                  </a:lnTo>
                  <a:lnTo>
                    <a:pt x="1014" y="479"/>
                  </a:lnTo>
                  <a:lnTo>
                    <a:pt x="1014" y="505"/>
                  </a:lnTo>
                  <a:lnTo>
                    <a:pt x="1014" y="505"/>
                  </a:lnTo>
                  <a:lnTo>
                    <a:pt x="1013" y="490"/>
                  </a:lnTo>
                  <a:lnTo>
                    <a:pt x="1009" y="474"/>
                  </a:lnTo>
                  <a:lnTo>
                    <a:pt x="1009" y="474"/>
                  </a:lnTo>
                  <a:lnTo>
                    <a:pt x="1005" y="457"/>
                  </a:lnTo>
                  <a:lnTo>
                    <a:pt x="1002" y="448"/>
                  </a:lnTo>
                  <a:lnTo>
                    <a:pt x="996" y="438"/>
                  </a:lnTo>
                  <a:lnTo>
                    <a:pt x="991" y="427"/>
                  </a:lnTo>
                  <a:lnTo>
                    <a:pt x="982" y="415"/>
                  </a:lnTo>
                  <a:lnTo>
                    <a:pt x="972" y="403"/>
                  </a:lnTo>
                  <a:lnTo>
                    <a:pt x="958" y="390"/>
                  </a:lnTo>
                  <a:lnTo>
                    <a:pt x="958" y="390"/>
                  </a:lnTo>
                  <a:lnTo>
                    <a:pt x="944" y="378"/>
                  </a:lnTo>
                  <a:lnTo>
                    <a:pt x="930" y="366"/>
                  </a:lnTo>
                  <a:lnTo>
                    <a:pt x="916" y="356"/>
                  </a:lnTo>
                  <a:lnTo>
                    <a:pt x="900" y="346"/>
                  </a:lnTo>
                  <a:lnTo>
                    <a:pt x="870" y="327"/>
                  </a:lnTo>
                  <a:lnTo>
                    <a:pt x="838" y="311"/>
                  </a:lnTo>
                  <a:lnTo>
                    <a:pt x="838" y="311"/>
                  </a:lnTo>
                  <a:lnTo>
                    <a:pt x="803" y="294"/>
                  </a:lnTo>
                  <a:lnTo>
                    <a:pt x="766" y="279"/>
                  </a:lnTo>
                  <a:lnTo>
                    <a:pt x="730" y="266"/>
                  </a:lnTo>
                  <a:lnTo>
                    <a:pt x="694" y="253"/>
                  </a:lnTo>
                  <a:lnTo>
                    <a:pt x="656" y="242"/>
                  </a:lnTo>
                  <a:lnTo>
                    <a:pt x="619" y="231"/>
                  </a:lnTo>
                  <a:lnTo>
                    <a:pt x="544" y="211"/>
                  </a:lnTo>
                  <a:lnTo>
                    <a:pt x="544" y="211"/>
                  </a:lnTo>
                  <a:lnTo>
                    <a:pt x="465" y="193"/>
                  </a:lnTo>
                  <a:lnTo>
                    <a:pt x="386" y="177"/>
                  </a:lnTo>
                  <a:lnTo>
                    <a:pt x="386" y="177"/>
                  </a:lnTo>
                  <a:lnTo>
                    <a:pt x="307" y="162"/>
                  </a:lnTo>
                  <a:lnTo>
                    <a:pt x="267" y="156"/>
                  </a:lnTo>
                  <a:lnTo>
                    <a:pt x="228" y="147"/>
                  </a:lnTo>
                  <a:lnTo>
                    <a:pt x="228" y="147"/>
                  </a:lnTo>
                  <a:lnTo>
                    <a:pt x="193" y="138"/>
                  </a:lnTo>
                  <a:lnTo>
                    <a:pt x="157" y="129"/>
                  </a:lnTo>
                  <a:lnTo>
                    <a:pt x="122" y="118"/>
                  </a:lnTo>
                  <a:lnTo>
                    <a:pt x="89" y="105"/>
                  </a:lnTo>
                  <a:lnTo>
                    <a:pt x="89" y="105"/>
                  </a:lnTo>
                  <a:lnTo>
                    <a:pt x="74" y="99"/>
                  </a:lnTo>
                  <a:lnTo>
                    <a:pt x="58" y="92"/>
                  </a:lnTo>
                  <a:lnTo>
                    <a:pt x="44" y="83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19" y="65"/>
                  </a:lnTo>
                  <a:lnTo>
                    <a:pt x="12" y="56"/>
                  </a:lnTo>
                  <a:lnTo>
                    <a:pt x="7" y="49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3" name="îṧ1iḍè"/>
            <p:cNvSpPr/>
            <p:nvPr/>
          </p:nvSpPr>
          <p:spPr bwMode="auto">
            <a:xfrm>
              <a:off x="5485766" y="2392362"/>
              <a:ext cx="371475" cy="111125"/>
            </a:xfrm>
            <a:custGeom>
              <a:avLst/>
              <a:gdLst>
                <a:gd name="T0" fmla="*/ 152 w 234"/>
                <a:gd name="T1" fmla="*/ 14 h 70"/>
                <a:gd name="T2" fmla="*/ 152 w 234"/>
                <a:gd name="T3" fmla="*/ 14 h 70"/>
                <a:gd name="T4" fmla="*/ 190 w 234"/>
                <a:gd name="T5" fmla="*/ 11 h 70"/>
                <a:gd name="T6" fmla="*/ 215 w 234"/>
                <a:gd name="T7" fmla="*/ 8 h 70"/>
                <a:gd name="T8" fmla="*/ 224 w 234"/>
                <a:gd name="T9" fmla="*/ 6 h 70"/>
                <a:gd name="T10" fmla="*/ 229 w 234"/>
                <a:gd name="T11" fmla="*/ 5 h 70"/>
                <a:gd name="T12" fmla="*/ 233 w 234"/>
                <a:gd name="T13" fmla="*/ 3 h 70"/>
                <a:gd name="T14" fmla="*/ 234 w 234"/>
                <a:gd name="T15" fmla="*/ 0 h 70"/>
                <a:gd name="T16" fmla="*/ 234 w 234"/>
                <a:gd name="T17" fmla="*/ 28 h 70"/>
                <a:gd name="T18" fmla="*/ 234 w 234"/>
                <a:gd name="T19" fmla="*/ 28 h 70"/>
                <a:gd name="T20" fmla="*/ 233 w 234"/>
                <a:gd name="T21" fmla="*/ 32 h 70"/>
                <a:gd name="T22" fmla="*/ 229 w 234"/>
                <a:gd name="T23" fmla="*/ 34 h 70"/>
                <a:gd name="T24" fmla="*/ 224 w 234"/>
                <a:gd name="T25" fmla="*/ 35 h 70"/>
                <a:gd name="T26" fmla="*/ 215 w 234"/>
                <a:gd name="T27" fmla="*/ 37 h 70"/>
                <a:gd name="T28" fmla="*/ 190 w 234"/>
                <a:gd name="T29" fmla="*/ 40 h 70"/>
                <a:gd name="T30" fmla="*/ 152 w 234"/>
                <a:gd name="T31" fmla="*/ 43 h 70"/>
                <a:gd name="T32" fmla="*/ 152 w 234"/>
                <a:gd name="T33" fmla="*/ 43 h 70"/>
                <a:gd name="T34" fmla="*/ 105 w 234"/>
                <a:gd name="T35" fmla="*/ 47 h 70"/>
                <a:gd name="T36" fmla="*/ 56 w 234"/>
                <a:gd name="T37" fmla="*/ 54 h 70"/>
                <a:gd name="T38" fmla="*/ 34 w 234"/>
                <a:gd name="T39" fmla="*/ 57 h 70"/>
                <a:gd name="T40" fmla="*/ 16 w 234"/>
                <a:gd name="T41" fmla="*/ 61 h 70"/>
                <a:gd name="T42" fmla="*/ 4 w 234"/>
                <a:gd name="T43" fmla="*/ 66 h 70"/>
                <a:gd name="T44" fmla="*/ 1 w 234"/>
                <a:gd name="T45" fmla="*/ 68 h 70"/>
                <a:gd name="T46" fmla="*/ 0 w 234"/>
                <a:gd name="T47" fmla="*/ 70 h 70"/>
                <a:gd name="T48" fmla="*/ 0 w 234"/>
                <a:gd name="T49" fmla="*/ 41 h 70"/>
                <a:gd name="T50" fmla="*/ 0 w 234"/>
                <a:gd name="T51" fmla="*/ 41 h 70"/>
                <a:gd name="T52" fmla="*/ 1 w 234"/>
                <a:gd name="T53" fmla="*/ 39 h 70"/>
                <a:gd name="T54" fmla="*/ 4 w 234"/>
                <a:gd name="T55" fmla="*/ 37 h 70"/>
                <a:gd name="T56" fmla="*/ 16 w 234"/>
                <a:gd name="T57" fmla="*/ 33 h 70"/>
                <a:gd name="T58" fmla="*/ 34 w 234"/>
                <a:gd name="T59" fmla="*/ 28 h 70"/>
                <a:gd name="T60" fmla="*/ 56 w 234"/>
                <a:gd name="T61" fmla="*/ 25 h 70"/>
                <a:gd name="T62" fmla="*/ 105 w 234"/>
                <a:gd name="T63" fmla="*/ 18 h 70"/>
                <a:gd name="T64" fmla="*/ 152 w 234"/>
                <a:gd name="T65" fmla="*/ 14 h 70"/>
                <a:gd name="T66" fmla="*/ 152 w 234"/>
                <a:gd name="T67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4" h="70">
                  <a:moveTo>
                    <a:pt x="152" y="14"/>
                  </a:moveTo>
                  <a:lnTo>
                    <a:pt x="152" y="14"/>
                  </a:lnTo>
                  <a:lnTo>
                    <a:pt x="190" y="11"/>
                  </a:lnTo>
                  <a:lnTo>
                    <a:pt x="215" y="8"/>
                  </a:lnTo>
                  <a:lnTo>
                    <a:pt x="224" y="6"/>
                  </a:lnTo>
                  <a:lnTo>
                    <a:pt x="229" y="5"/>
                  </a:lnTo>
                  <a:lnTo>
                    <a:pt x="233" y="3"/>
                  </a:lnTo>
                  <a:lnTo>
                    <a:pt x="234" y="0"/>
                  </a:lnTo>
                  <a:lnTo>
                    <a:pt x="234" y="28"/>
                  </a:lnTo>
                  <a:lnTo>
                    <a:pt x="234" y="28"/>
                  </a:lnTo>
                  <a:lnTo>
                    <a:pt x="233" y="32"/>
                  </a:lnTo>
                  <a:lnTo>
                    <a:pt x="229" y="34"/>
                  </a:lnTo>
                  <a:lnTo>
                    <a:pt x="224" y="35"/>
                  </a:lnTo>
                  <a:lnTo>
                    <a:pt x="215" y="37"/>
                  </a:lnTo>
                  <a:lnTo>
                    <a:pt x="190" y="40"/>
                  </a:lnTo>
                  <a:lnTo>
                    <a:pt x="152" y="43"/>
                  </a:lnTo>
                  <a:lnTo>
                    <a:pt x="152" y="43"/>
                  </a:lnTo>
                  <a:lnTo>
                    <a:pt x="105" y="47"/>
                  </a:lnTo>
                  <a:lnTo>
                    <a:pt x="56" y="54"/>
                  </a:lnTo>
                  <a:lnTo>
                    <a:pt x="34" y="57"/>
                  </a:lnTo>
                  <a:lnTo>
                    <a:pt x="16" y="61"/>
                  </a:lnTo>
                  <a:lnTo>
                    <a:pt x="4" y="66"/>
                  </a:lnTo>
                  <a:lnTo>
                    <a:pt x="1" y="68"/>
                  </a:lnTo>
                  <a:lnTo>
                    <a:pt x="0" y="70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1" y="39"/>
                  </a:lnTo>
                  <a:lnTo>
                    <a:pt x="4" y="37"/>
                  </a:lnTo>
                  <a:lnTo>
                    <a:pt x="16" y="33"/>
                  </a:lnTo>
                  <a:lnTo>
                    <a:pt x="34" y="28"/>
                  </a:lnTo>
                  <a:lnTo>
                    <a:pt x="56" y="25"/>
                  </a:lnTo>
                  <a:lnTo>
                    <a:pt x="105" y="18"/>
                  </a:lnTo>
                  <a:lnTo>
                    <a:pt x="152" y="14"/>
                  </a:lnTo>
                  <a:lnTo>
                    <a:pt x="152" y="1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4" name="iṥļîḓe"/>
            <p:cNvSpPr/>
            <p:nvPr/>
          </p:nvSpPr>
          <p:spPr bwMode="auto">
            <a:xfrm>
              <a:off x="5236529" y="2457449"/>
              <a:ext cx="669925" cy="136525"/>
            </a:xfrm>
            <a:custGeom>
              <a:avLst/>
              <a:gdLst>
                <a:gd name="T0" fmla="*/ 13 w 422"/>
                <a:gd name="T1" fmla="*/ 9 h 86"/>
                <a:gd name="T2" fmla="*/ 13 w 422"/>
                <a:gd name="T3" fmla="*/ 9 h 86"/>
                <a:gd name="T4" fmla="*/ 23 w 422"/>
                <a:gd name="T5" fmla="*/ 13 h 86"/>
                <a:gd name="T6" fmla="*/ 39 w 422"/>
                <a:gd name="T7" fmla="*/ 15 h 86"/>
                <a:gd name="T8" fmla="*/ 85 w 422"/>
                <a:gd name="T9" fmla="*/ 19 h 86"/>
                <a:gd name="T10" fmla="*/ 145 w 422"/>
                <a:gd name="T11" fmla="*/ 25 h 86"/>
                <a:gd name="T12" fmla="*/ 209 w 422"/>
                <a:gd name="T13" fmla="*/ 29 h 86"/>
                <a:gd name="T14" fmla="*/ 275 w 422"/>
                <a:gd name="T15" fmla="*/ 35 h 86"/>
                <a:gd name="T16" fmla="*/ 335 w 422"/>
                <a:gd name="T17" fmla="*/ 39 h 86"/>
                <a:gd name="T18" fmla="*/ 383 w 422"/>
                <a:gd name="T19" fmla="*/ 44 h 86"/>
                <a:gd name="T20" fmla="*/ 401 w 422"/>
                <a:gd name="T21" fmla="*/ 48 h 86"/>
                <a:gd name="T22" fmla="*/ 414 w 422"/>
                <a:gd name="T23" fmla="*/ 51 h 86"/>
                <a:gd name="T24" fmla="*/ 414 w 422"/>
                <a:gd name="T25" fmla="*/ 51 h 86"/>
                <a:gd name="T26" fmla="*/ 418 w 422"/>
                <a:gd name="T27" fmla="*/ 53 h 86"/>
                <a:gd name="T28" fmla="*/ 420 w 422"/>
                <a:gd name="T29" fmla="*/ 55 h 86"/>
                <a:gd name="T30" fmla="*/ 422 w 422"/>
                <a:gd name="T31" fmla="*/ 56 h 86"/>
                <a:gd name="T32" fmla="*/ 422 w 422"/>
                <a:gd name="T33" fmla="*/ 86 h 86"/>
                <a:gd name="T34" fmla="*/ 422 w 422"/>
                <a:gd name="T35" fmla="*/ 86 h 86"/>
                <a:gd name="T36" fmla="*/ 420 w 422"/>
                <a:gd name="T37" fmla="*/ 84 h 86"/>
                <a:gd name="T38" fmla="*/ 418 w 422"/>
                <a:gd name="T39" fmla="*/ 82 h 86"/>
                <a:gd name="T40" fmla="*/ 414 w 422"/>
                <a:gd name="T41" fmla="*/ 80 h 86"/>
                <a:gd name="T42" fmla="*/ 414 w 422"/>
                <a:gd name="T43" fmla="*/ 80 h 86"/>
                <a:gd name="T44" fmla="*/ 401 w 422"/>
                <a:gd name="T45" fmla="*/ 76 h 86"/>
                <a:gd name="T46" fmla="*/ 383 w 422"/>
                <a:gd name="T47" fmla="*/ 74 h 86"/>
                <a:gd name="T48" fmla="*/ 335 w 422"/>
                <a:gd name="T49" fmla="*/ 67 h 86"/>
                <a:gd name="T50" fmla="*/ 275 w 422"/>
                <a:gd name="T51" fmla="*/ 63 h 86"/>
                <a:gd name="T52" fmla="*/ 209 w 422"/>
                <a:gd name="T53" fmla="*/ 58 h 86"/>
                <a:gd name="T54" fmla="*/ 145 w 422"/>
                <a:gd name="T55" fmla="*/ 53 h 86"/>
                <a:gd name="T56" fmla="*/ 85 w 422"/>
                <a:gd name="T57" fmla="*/ 49 h 86"/>
                <a:gd name="T58" fmla="*/ 39 w 422"/>
                <a:gd name="T59" fmla="*/ 43 h 86"/>
                <a:gd name="T60" fmla="*/ 23 w 422"/>
                <a:gd name="T61" fmla="*/ 41 h 86"/>
                <a:gd name="T62" fmla="*/ 13 w 422"/>
                <a:gd name="T63" fmla="*/ 38 h 86"/>
                <a:gd name="T64" fmla="*/ 13 w 422"/>
                <a:gd name="T65" fmla="*/ 38 h 86"/>
                <a:gd name="T66" fmla="*/ 5 w 422"/>
                <a:gd name="T67" fmla="*/ 35 h 86"/>
                <a:gd name="T68" fmla="*/ 2 w 422"/>
                <a:gd name="T69" fmla="*/ 32 h 86"/>
                <a:gd name="T70" fmla="*/ 0 w 422"/>
                <a:gd name="T71" fmla="*/ 30 h 86"/>
                <a:gd name="T72" fmla="*/ 0 w 422"/>
                <a:gd name="T73" fmla="*/ 30 h 86"/>
                <a:gd name="T74" fmla="*/ 0 w 422"/>
                <a:gd name="T75" fmla="*/ 0 h 86"/>
                <a:gd name="T76" fmla="*/ 0 w 422"/>
                <a:gd name="T77" fmla="*/ 0 h 86"/>
                <a:gd name="T78" fmla="*/ 0 w 422"/>
                <a:gd name="T79" fmla="*/ 3 h 86"/>
                <a:gd name="T80" fmla="*/ 1 w 422"/>
                <a:gd name="T81" fmla="*/ 4 h 86"/>
                <a:gd name="T82" fmla="*/ 5 w 422"/>
                <a:gd name="T83" fmla="*/ 6 h 86"/>
                <a:gd name="T84" fmla="*/ 13 w 422"/>
                <a:gd name="T85" fmla="*/ 9 h 86"/>
                <a:gd name="T86" fmla="*/ 13 w 422"/>
                <a:gd name="T87" fmla="*/ 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2" h="86">
                  <a:moveTo>
                    <a:pt x="13" y="9"/>
                  </a:moveTo>
                  <a:lnTo>
                    <a:pt x="13" y="9"/>
                  </a:lnTo>
                  <a:lnTo>
                    <a:pt x="23" y="13"/>
                  </a:lnTo>
                  <a:lnTo>
                    <a:pt x="39" y="15"/>
                  </a:lnTo>
                  <a:lnTo>
                    <a:pt x="85" y="19"/>
                  </a:lnTo>
                  <a:lnTo>
                    <a:pt x="145" y="25"/>
                  </a:lnTo>
                  <a:lnTo>
                    <a:pt x="209" y="29"/>
                  </a:lnTo>
                  <a:lnTo>
                    <a:pt x="275" y="35"/>
                  </a:lnTo>
                  <a:lnTo>
                    <a:pt x="335" y="39"/>
                  </a:lnTo>
                  <a:lnTo>
                    <a:pt x="383" y="44"/>
                  </a:lnTo>
                  <a:lnTo>
                    <a:pt x="401" y="48"/>
                  </a:lnTo>
                  <a:lnTo>
                    <a:pt x="414" y="51"/>
                  </a:lnTo>
                  <a:lnTo>
                    <a:pt x="414" y="51"/>
                  </a:lnTo>
                  <a:lnTo>
                    <a:pt x="418" y="53"/>
                  </a:lnTo>
                  <a:lnTo>
                    <a:pt x="420" y="55"/>
                  </a:lnTo>
                  <a:lnTo>
                    <a:pt x="422" y="56"/>
                  </a:lnTo>
                  <a:lnTo>
                    <a:pt x="422" y="86"/>
                  </a:lnTo>
                  <a:lnTo>
                    <a:pt x="422" y="86"/>
                  </a:lnTo>
                  <a:lnTo>
                    <a:pt x="420" y="84"/>
                  </a:lnTo>
                  <a:lnTo>
                    <a:pt x="418" y="82"/>
                  </a:lnTo>
                  <a:lnTo>
                    <a:pt x="414" y="80"/>
                  </a:lnTo>
                  <a:lnTo>
                    <a:pt x="414" y="80"/>
                  </a:lnTo>
                  <a:lnTo>
                    <a:pt x="401" y="76"/>
                  </a:lnTo>
                  <a:lnTo>
                    <a:pt x="383" y="74"/>
                  </a:lnTo>
                  <a:lnTo>
                    <a:pt x="335" y="67"/>
                  </a:lnTo>
                  <a:lnTo>
                    <a:pt x="275" y="63"/>
                  </a:lnTo>
                  <a:lnTo>
                    <a:pt x="209" y="58"/>
                  </a:lnTo>
                  <a:lnTo>
                    <a:pt x="145" y="53"/>
                  </a:lnTo>
                  <a:lnTo>
                    <a:pt x="85" y="49"/>
                  </a:lnTo>
                  <a:lnTo>
                    <a:pt x="39" y="43"/>
                  </a:lnTo>
                  <a:lnTo>
                    <a:pt x="23" y="41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5" y="35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1" y="4"/>
                  </a:lnTo>
                  <a:lnTo>
                    <a:pt x="5" y="6"/>
                  </a:lnTo>
                  <a:lnTo>
                    <a:pt x="13" y="9"/>
                  </a:lnTo>
                  <a:lnTo>
                    <a:pt x="13" y="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5" name="işḷîḋé"/>
            <p:cNvSpPr/>
            <p:nvPr/>
          </p:nvSpPr>
          <p:spPr bwMode="auto">
            <a:xfrm>
              <a:off x="5568316" y="2562224"/>
              <a:ext cx="673100" cy="282575"/>
            </a:xfrm>
            <a:custGeom>
              <a:avLst/>
              <a:gdLst>
                <a:gd name="T0" fmla="*/ 423 w 424"/>
                <a:gd name="T1" fmla="*/ 4 h 178"/>
                <a:gd name="T2" fmla="*/ 423 w 424"/>
                <a:gd name="T3" fmla="*/ 4 h 178"/>
                <a:gd name="T4" fmla="*/ 424 w 424"/>
                <a:gd name="T5" fmla="*/ 3 h 178"/>
                <a:gd name="T6" fmla="*/ 424 w 424"/>
                <a:gd name="T7" fmla="*/ 0 h 178"/>
                <a:gd name="T8" fmla="*/ 424 w 424"/>
                <a:gd name="T9" fmla="*/ 29 h 178"/>
                <a:gd name="T10" fmla="*/ 424 w 424"/>
                <a:gd name="T11" fmla="*/ 29 h 178"/>
                <a:gd name="T12" fmla="*/ 424 w 424"/>
                <a:gd name="T13" fmla="*/ 31 h 178"/>
                <a:gd name="T14" fmla="*/ 423 w 424"/>
                <a:gd name="T15" fmla="*/ 33 h 178"/>
                <a:gd name="T16" fmla="*/ 423 w 424"/>
                <a:gd name="T17" fmla="*/ 33 h 178"/>
                <a:gd name="T18" fmla="*/ 419 w 424"/>
                <a:gd name="T19" fmla="*/ 37 h 178"/>
                <a:gd name="T20" fmla="*/ 413 w 424"/>
                <a:gd name="T21" fmla="*/ 40 h 178"/>
                <a:gd name="T22" fmla="*/ 396 w 424"/>
                <a:gd name="T23" fmla="*/ 48 h 178"/>
                <a:gd name="T24" fmla="*/ 373 w 424"/>
                <a:gd name="T25" fmla="*/ 54 h 178"/>
                <a:gd name="T26" fmla="*/ 344 w 424"/>
                <a:gd name="T27" fmla="*/ 62 h 178"/>
                <a:gd name="T28" fmla="*/ 276 w 424"/>
                <a:gd name="T29" fmla="*/ 78 h 178"/>
                <a:gd name="T30" fmla="*/ 201 w 424"/>
                <a:gd name="T31" fmla="*/ 96 h 178"/>
                <a:gd name="T32" fmla="*/ 163 w 424"/>
                <a:gd name="T33" fmla="*/ 105 h 178"/>
                <a:gd name="T34" fmla="*/ 126 w 424"/>
                <a:gd name="T35" fmla="*/ 115 h 178"/>
                <a:gd name="T36" fmla="*/ 93 w 424"/>
                <a:gd name="T37" fmla="*/ 125 h 178"/>
                <a:gd name="T38" fmla="*/ 62 w 424"/>
                <a:gd name="T39" fmla="*/ 134 h 178"/>
                <a:gd name="T40" fmla="*/ 37 w 424"/>
                <a:gd name="T41" fmla="*/ 145 h 178"/>
                <a:gd name="T42" fmla="*/ 26 w 424"/>
                <a:gd name="T43" fmla="*/ 151 h 178"/>
                <a:gd name="T44" fmla="*/ 17 w 424"/>
                <a:gd name="T45" fmla="*/ 155 h 178"/>
                <a:gd name="T46" fmla="*/ 10 w 424"/>
                <a:gd name="T47" fmla="*/ 161 h 178"/>
                <a:gd name="T48" fmla="*/ 5 w 424"/>
                <a:gd name="T49" fmla="*/ 167 h 178"/>
                <a:gd name="T50" fmla="*/ 2 w 424"/>
                <a:gd name="T51" fmla="*/ 173 h 178"/>
                <a:gd name="T52" fmla="*/ 0 w 424"/>
                <a:gd name="T53" fmla="*/ 178 h 178"/>
                <a:gd name="T54" fmla="*/ 0 w 424"/>
                <a:gd name="T55" fmla="*/ 150 h 178"/>
                <a:gd name="T56" fmla="*/ 0 w 424"/>
                <a:gd name="T57" fmla="*/ 150 h 178"/>
                <a:gd name="T58" fmla="*/ 2 w 424"/>
                <a:gd name="T59" fmla="*/ 144 h 178"/>
                <a:gd name="T60" fmla="*/ 5 w 424"/>
                <a:gd name="T61" fmla="*/ 138 h 178"/>
                <a:gd name="T62" fmla="*/ 10 w 424"/>
                <a:gd name="T63" fmla="*/ 132 h 178"/>
                <a:gd name="T64" fmla="*/ 17 w 424"/>
                <a:gd name="T65" fmla="*/ 127 h 178"/>
                <a:gd name="T66" fmla="*/ 26 w 424"/>
                <a:gd name="T67" fmla="*/ 121 h 178"/>
                <a:gd name="T68" fmla="*/ 37 w 424"/>
                <a:gd name="T69" fmla="*/ 117 h 178"/>
                <a:gd name="T70" fmla="*/ 62 w 424"/>
                <a:gd name="T71" fmla="*/ 106 h 178"/>
                <a:gd name="T72" fmla="*/ 93 w 424"/>
                <a:gd name="T73" fmla="*/ 96 h 178"/>
                <a:gd name="T74" fmla="*/ 126 w 424"/>
                <a:gd name="T75" fmla="*/ 86 h 178"/>
                <a:gd name="T76" fmla="*/ 163 w 424"/>
                <a:gd name="T77" fmla="*/ 76 h 178"/>
                <a:gd name="T78" fmla="*/ 201 w 424"/>
                <a:gd name="T79" fmla="*/ 67 h 178"/>
                <a:gd name="T80" fmla="*/ 276 w 424"/>
                <a:gd name="T81" fmla="*/ 50 h 178"/>
                <a:gd name="T82" fmla="*/ 344 w 424"/>
                <a:gd name="T83" fmla="*/ 33 h 178"/>
                <a:gd name="T84" fmla="*/ 373 w 424"/>
                <a:gd name="T85" fmla="*/ 26 h 178"/>
                <a:gd name="T86" fmla="*/ 396 w 424"/>
                <a:gd name="T87" fmla="*/ 18 h 178"/>
                <a:gd name="T88" fmla="*/ 413 w 424"/>
                <a:gd name="T89" fmla="*/ 11 h 178"/>
                <a:gd name="T90" fmla="*/ 419 w 424"/>
                <a:gd name="T91" fmla="*/ 8 h 178"/>
                <a:gd name="T92" fmla="*/ 423 w 424"/>
                <a:gd name="T93" fmla="*/ 4 h 178"/>
                <a:gd name="T94" fmla="*/ 423 w 424"/>
                <a:gd name="T95" fmla="*/ 4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4" h="178">
                  <a:moveTo>
                    <a:pt x="423" y="4"/>
                  </a:moveTo>
                  <a:lnTo>
                    <a:pt x="423" y="4"/>
                  </a:lnTo>
                  <a:lnTo>
                    <a:pt x="424" y="3"/>
                  </a:lnTo>
                  <a:lnTo>
                    <a:pt x="424" y="0"/>
                  </a:lnTo>
                  <a:lnTo>
                    <a:pt x="424" y="29"/>
                  </a:lnTo>
                  <a:lnTo>
                    <a:pt x="424" y="29"/>
                  </a:lnTo>
                  <a:lnTo>
                    <a:pt x="424" y="31"/>
                  </a:lnTo>
                  <a:lnTo>
                    <a:pt x="423" y="33"/>
                  </a:lnTo>
                  <a:lnTo>
                    <a:pt x="423" y="33"/>
                  </a:lnTo>
                  <a:lnTo>
                    <a:pt x="419" y="37"/>
                  </a:lnTo>
                  <a:lnTo>
                    <a:pt x="413" y="40"/>
                  </a:lnTo>
                  <a:lnTo>
                    <a:pt x="396" y="48"/>
                  </a:lnTo>
                  <a:lnTo>
                    <a:pt x="373" y="54"/>
                  </a:lnTo>
                  <a:lnTo>
                    <a:pt x="344" y="62"/>
                  </a:lnTo>
                  <a:lnTo>
                    <a:pt x="276" y="78"/>
                  </a:lnTo>
                  <a:lnTo>
                    <a:pt x="201" y="96"/>
                  </a:lnTo>
                  <a:lnTo>
                    <a:pt x="163" y="105"/>
                  </a:lnTo>
                  <a:lnTo>
                    <a:pt x="126" y="115"/>
                  </a:lnTo>
                  <a:lnTo>
                    <a:pt x="93" y="125"/>
                  </a:lnTo>
                  <a:lnTo>
                    <a:pt x="62" y="134"/>
                  </a:lnTo>
                  <a:lnTo>
                    <a:pt x="37" y="145"/>
                  </a:lnTo>
                  <a:lnTo>
                    <a:pt x="26" y="151"/>
                  </a:lnTo>
                  <a:lnTo>
                    <a:pt x="17" y="155"/>
                  </a:lnTo>
                  <a:lnTo>
                    <a:pt x="10" y="161"/>
                  </a:lnTo>
                  <a:lnTo>
                    <a:pt x="5" y="167"/>
                  </a:lnTo>
                  <a:lnTo>
                    <a:pt x="2" y="173"/>
                  </a:lnTo>
                  <a:lnTo>
                    <a:pt x="0" y="178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44"/>
                  </a:lnTo>
                  <a:lnTo>
                    <a:pt x="5" y="138"/>
                  </a:lnTo>
                  <a:lnTo>
                    <a:pt x="10" y="132"/>
                  </a:lnTo>
                  <a:lnTo>
                    <a:pt x="17" y="127"/>
                  </a:lnTo>
                  <a:lnTo>
                    <a:pt x="26" y="121"/>
                  </a:lnTo>
                  <a:lnTo>
                    <a:pt x="37" y="117"/>
                  </a:lnTo>
                  <a:lnTo>
                    <a:pt x="62" y="106"/>
                  </a:lnTo>
                  <a:lnTo>
                    <a:pt x="93" y="96"/>
                  </a:lnTo>
                  <a:lnTo>
                    <a:pt x="126" y="86"/>
                  </a:lnTo>
                  <a:lnTo>
                    <a:pt x="163" y="76"/>
                  </a:lnTo>
                  <a:lnTo>
                    <a:pt x="201" y="67"/>
                  </a:lnTo>
                  <a:lnTo>
                    <a:pt x="276" y="50"/>
                  </a:lnTo>
                  <a:lnTo>
                    <a:pt x="344" y="33"/>
                  </a:lnTo>
                  <a:lnTo>
                    <a:pt x="373" y="26"/>
                  </a:lnTo>
                  <a:lnTo>
                    <a:pt x="396" y="18"/>
                  </a:lnTo>
                  <a:lnTo>
                    <a:pt x="413" y="11"/>
                  </a:lnTo>
                  <a:lnTo>
                    <a:pt x="419" y="8"/>
                  </a:lnTo>
                  <a:lnTo>
                    <a:pt x="423" y="4"/>
                  </a:lnTo>
                  <a:lnTo>
                    <a:pt x="423" y="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85000" lnSpcReduction="20000"/>
            </a:bodyPr>
            <a:lstStyle/>
            <a:p>
              <a:endParaRPr 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6" name="ïṥļíḍè"/>
            <p:cNvSpPr/>
            <p:nvPr/>
          </p:nvSpPr>
          <p:spPr bwMode="auto">
            <a:xfrm>
              <a:off x="5912804" y="3835399"/>
              <a:ext cx="1903412" cy="2308225"/>
            </a:xfrm>
            <a:custGeom>
              <a:avLst/>
              <a:gdLst>
                <a:gd name="T0" fmla="*/ 27 w 1199"/>
                <a:gd name="T1" fmla="*/ 1454 h 1454"/>
                <a:gd name="T2" fmla="*/ 27 w 1199"/>
                <a:gd name="T3" fmla="*/ 1454 h 1454"/>
                <a:gd name="T4" fmla="*/ 90 w 1199"/>
                <a:gd name="T5" fmla="*/ 1388 h 1454"/>
                <a:gd name="T6" fmla="*/ 154 w 1199"/>
                <a:gd name="T7" fmla="*/ 1324 h 1454"/>
                <a:gd name="T8" fmla="*/ 291 w 1199"/>
                <a:gd name="T9" fmla="*/ 1185 h 1454"/>
                <a:gd name="T10" fmla="*/ 373 w 1199"/>
                <a:gd name="T11" fmla="*/ 1101 h 1454"/>
                <a:gd name="T12" fmla="*/ 467 w 1199"/>
                <a:gd name="T13" fmla="*/ 1001 h 1454"/>
                <a:gd name="T14" fmla="*/ 577 w 1199"/>
                <a:gd name="T15" fmla="*/ 882 h 1454"/>
                <a:gd name="T16" fmla="*/ 708 w 1199"/>
                <a:gd name="T17" fmla="*/ 741 h 1454"/>
                <a:gd name="T18" fmla="*/ 708 w 1199"/>
                <a:gd name="T19" fmla="*/ 741 h 1454"/>
                <a:gd name="T20" fmla="*/ 805 w 1199"/>
                <a:gd name="T21" fmla="*/ 631 h 1454"/>
                <a:gd name="T22" fmla="*/ 890 w 1199"/>
                <a:gd name="T23" fmla="*/ 532 h 1454"/>
                <a:gd name="T24" fmla="*/ 965 w 1199"/>
                <a:gd name="T25" fmla="*/ 443 h 1454"/>
                <a:gd name="T26" fmla="*/ 1028 w 1199"/>
                <a:gd name="T27" fmla="*/ 364 h 1454"/>
                <a:gd name="T28" fmla="*/ 1079 w 1199"/>
                <a:gd name="T29" fmla="*/ 297 h 1454"/>
                <a:gd name="T30" fmla="*/ 1120 w 1199"/>
                <a:gd name="T31" fmla="*/ 242 h 1454"/>
                <a:gd name="T32" fmla="*/ 1150 w 1199"/>
                <a:gd name="T33" fmla="*/ 199 h 1454"/>
                <a:gd name="T34" fmla="*/ 1160 w 1199"/>
                <a:gd name="T35" fmla="*/ 182 h 1454"/>
                <a:gd name="T36" fmla="*/ 1167 w 1199"/>
                <a:gd name="T37" fmla="*/ 169 h 1454"/>
                <a:gd name="T38" fmla="*/ 1167 w 1199"/>
                <a:gd name="T39" fmla="*/ 169 h 1454"/>
                <a:gd name="T40" fmla="*/ 1176 w 1199"/>
                <a:gd name="T41" fmla="*/ 148 h 1454"/>
                <a:gd name="T42" fmla="*/ 1182 w 1199"/>
                <a:gd name="T43" fmla="*/ 134 h 1454"/>
                <a:gd name="T44" fmla="*/ 1187 w 1199"/>
                <a:gd name="T45" fmla="*/ 116 h 1454"/>
                <a:gd name="T46" fmla="*/ 1192 w 1199"/>
                <a:gd name="T47" fmla="*/ 98 h 1454"/>
                <a:gd name="T48" fmla="*/ 1196 w 1199"/>
                <a:gd name="T49" fmla="*/ 77 h 1454"/>
                <a:gd name="T50" fmla="*/ 1198 w 1199"/>
                <a:gd name="T51" fmla="*/ 54 h 1454"/>
                <a:gd name="T52" fmla="*/ 1199 w 1199"/>
                <a:gd name="T53" fmla="*/ 28 h 1454"/>
                <a:gd name="T54" fmla="*/ 1199 w 1199"/>
                <a:gd name="T55" fmla="*/ 0 h 1454"/>
                <a:gd name="T56" fmla="*/ 1199 w 1199"/>
                <a:gd name="T57" fmla="*/ 0 h 1454"/>
                <a:gd name="T58" fmla="*/ 1198 w 1199"/>
                <a:gd name="T59" fmla="*/ 25 h 1454"/>
                <a:gd name="T60" fmla="*/ 1196 w 1199"/>
                <a:gd name="T61" fmla="*/ 48 h 1454"/>
                <a:gd name="T62" fmla="*/ 1192 w 1199"/>
                <a:gd name="T63" fmla="*/ 69 h 1454"/>
                <a:gd name="T64" fmla="*/ 1187 w 1199"/>
                <a:gd name="T65" fmla="*/ 88 h 1454"/>
                <a:gd name="T66" fmla="*/ 1182 w 1199"/>
                <a:gd name="T67" fmla="*/ 105 h 1454"/>
                <a:gd name="T68" fmla="*/ 1176 w 1199"/>
                <a:gd name="T69" fmla="*/ 120 h 1454"/>
                <a:gd name="T70" fmla="*/ 1167 w 1199"/>
                <a:gd name="T71" fmla="*/ 140 h 1454"/>
                <a:gd name="T72" fmla="*/ 1167 w 1199"/>
                <a:gd name="T73" fmla="*/ 140 h 1454"/>
                <a:gd name="T74" fmla="*/ 1160 w 1199"/>
                <a:gd name="T75" fmla="*/ 154 h 1454"/>
                <a:gd name="T76" fmla="*/ 1150 w 1199"/>
                <a:gd name="T77" fmla="*/ 170 h 1454"/>
                <a:gd name="T78" fmla="*/ 1120 w 1199"/>
                <a:gd name="T79" fmla="*/ 213 h 1454"/>
                <a:gd name="T80" fmla="*/ 1079 w 1199"/>
                <a:gd name="T81" fmla="*/ 268 h 1454"/>
                <a:gd name="T82" fmla="*/ 1028 w 1199"/>
                <a:gd name="T83" fmla="*/ 335 h 1454"/>
                <a:gd name="T84" fmla="*/ 965 w 1199"/>
                <a:gd name="T85" fmla="*/ 414 h 1454"/>
                <a:gd name="T86" fmla="*/ 890 w 1199"/>
                <a:gd name="T87" fmla="*/ 503 h 1454"/>
                <a:gd name="T88" fmla="*/ 805 w 1199"/>
                <a:gd name="T89" fmla="*/ 602 h 1454"/>
                <a:gd name="T90" fmla="*/ 708 w 1199"/>
                <a:gd name="T91" fmla="*/ 711 h 1454"/>
                <a:gd name="T92" fmla="*/ 708 w 1199"/>
                <a:gd name="T93" fmla="*/ 711 h 1454"/>
                <a:gd name="T94" fmla="*/ 572 w 1199"/>
                <a:gd name="T95" fmla="*/ 860 h 1454"/>
                <a:gd name="T96" fmla="*/ 456 w 1199"/>
                <a:gd name="T97" fmla="*/ 985 h 1454"/>
                <a:gd name="T98" fmla="*/ 359 w 1199"/>
                <a:gd name="T99" fmla="*/ 1087 h 1454"/>
                <a:gd name="T100" fmla="*/ 276 w 1199"/>
                <a:gd name="T101" fmla="*/ 1173 h 1454"/>
                <a:gd name="T102" fmla="*/ 134 w 1199"/>
                <a:gd name="T103" fmla="*/ 1315 h 1454"/>
                <a:gd name="T104" fmla="*/ 67 w 1199"/>
                <a:gd name="T105" fmla="*/ 1383 h 1454"/>
                <a:gd name="T106" fmla="*/ 0 w 1199"/>
                <a:gd name="T107" fmla="*/ 1454 h 1454"/>
                <a:gd name="T108" fmla="*/ 27 w 1199"/>
                <a:gd name="T109" fmla="*/ 1454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99" h="1454">
                  <a:moveTo>
                    <a:pt x="27" y="1454"/>
                  </a:moveTo>
                  <a:lnTo>
                    <a:pt x="27" y="1454"/>
                  </a:lnTo>
                  <a:lnTo>
                    <a:pt x="90" y="1388"/>
                  </a:lnTo>
                  <a:lnTo>
                    <a:pt x="154" y="1324"/>
                  </a:lnTo>
                  <a:lnTo>
                    <a:pt x="291" y="1185"/>
                  </a:lnTo>
                  <a:lnTo>
                    <a:pt x="373" y="1101"/>
                  </a:lnTo>
                  <a:lnTo>
                    <a:pt x="467" y="1001"/>
                  </a:lnTo>
                  <a:lnTo>
                    <a:pt x="577" y="882"/>
                  </a:lnTo>
                  <a:lnTo>
                    <a:pt x="708" y="741"/>
                  </a:lnTo>
                  <a:lnTo>
                    <a:pt x="708" y="741"/>
                  </a:lnTo>
                  <a:lnTo>
                    <a:pt x="805" y="631"/>
                  </a:lnTo>
                  <a:lnTo>
                    <a:pt x="890" y="532"/>
                  </a:lnTo>
                  <a:lnTo>
                    <a:pt x="965" y="443"/>
                  </a:lnTo>
                  <a:lnTo>
                    <a:pt x="1028" y="364"/>
                  </a:lnTo>
                  <a:lnTo>
                    <a:pt x="1079" y="297"/>
                  </a:lnTo>
                  <a:lnTo>
                    <a:pt x="1120" y="242"/>
                  </a:lnTo>
                  <a:lnTo>
                    <a:pt x="1150" y="199"/>
                  </a:lnTo>
                  <a:lnTo>
                    <a:pt x="1160" y="182"/>
                  </a:lnTo>
                  <a:lnTo>
                    <a:pt x="1167" y="169"/>
                  </a:lnTo>
                  <a:lnTo>
                    <a:pt x="1167" y="169"/>
                  </a:lnTo>
                  <a:lnTo>
                    <a:pt x="1176" y="148"/>
                  </a:lnTo>
                  <a:lnTo>
                    <a:pt x="1182" y="134"/>
                  </a:lnTo>
                  <a:lnTo>
                    <a:pt x="1187" y="116"/>
                  </a:lnTo>
                  <a:lnTo>
                    <a:pt x="1192" y="98"/>
                  </a:lnTo>
                  <a:lnTo>
                    <a:pt x="1196" y="77"/>
                  </a:lnTo>
                  <a:lnTo>
                    <a:pt x="1198" y="54"/>
                  </a:lnTo>
                  <a:lnTo>
                    <a:pt x="1199" y="28"/>
                  </a:lnTo>
                  <a:lnTo>
                    <a:pt x="1199" y="0"/>
                  </a:lnTo>
                  <a:lnTo>
                    <a:pt x="1199" y="0"/>
                  </a:lnTo>
                  <a:lnTo>
                    <a:pt x="1198" y="25"/>
                  </a:lnTo>
                  <a:lnTo>
                    <a:pt x="1196" y="48"/>
                  </a:lnTo>
                  <a:lnTo>
                    <a:pt x="1192" y="69"/>
                  </a:lnTo>
                  <a:lnTo>
                    <a:pt x="1187" y="88"/>
                  </a:lnTo>
                  <a:lnTo>
                    <a:pt x="1182" y="105"/>
                  </a:lnTo>
                  <a:lnTo>
                    <a:pt x="1176" y="120"/>
                  </a:lnTo>
                  <a:lnTo>
                    <a:pt x="1167" y="140"/>
                  </a:lnTo>
                  <a:lnTo>
                    <a:pt x="1167" y="140"/>
                  </a:lnTo>
                  <a:lnTo>
                    <a:pt x="1160" y="154"/>
                  </a:lnTo>
                  <a:lnTo>
                    <a:pt x="1150" y="170"/>
                  </a:lnTo>
                  <a:lnTo>
                    <a:pt x="1120" y="213"/>
                  </a:lnTo>
                  <a:lnTo>
                    <a:pt x="1079" y="268"/>
                  </a:lnTo>
                  <a:lnTo>
                    <a:pt x="1028" y="335"/>
                  </a:lnTo>
                  <a:lnTo>
                    <a:pt x="965" y="414"/>
                  </a:lnTo>
                  <a:lnTo>
                    <a:pt x="890" y="503"/>
                  </a:lnTo>
                  <a:lnTo>
                    <a:pt x="805" y="602"/>
                  </a:lnTo>
                  <a:lnTo>
                    <a:pt x="708" y="711"/>
                  </a:lnTo>
                  <a:lnTo>
                    <a:pt x="708" y="711"/>
                  </a:lnTo>
                  <a:lnTo>
                    <a:pt x="572" y="860"/>
                  </a:lnTo>
                  <a:lnTo>
                    <a:pt x="456" y="985"/>
                  </a:lnTo>
                  <a:lnTo>
                    <a:pt x="359" y="1087"/>
                  </a:lnTo>
                  <a:lnTo>
                    <a:pt x="276" y="1173"/>
                  </a:lnTo>
                  <a:lnTo>
                    <a:pt x="134" y="1315"/>
                  </a:lnTo>
                  <a:lnTo>
                    <a:pt x="67" y="1383"/>
                  </a:lnTo>
                  <a:lnTo>
                    <a:pt x="0" y="1454"/>
                  </a:lnTo>
                  <a:lnTo>
                    <a:pt x="27" y="14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7" name="is1îdê"/>
            <p:cNvSpPr/>
            <p:nvPr/>
          </p:nvSpPr>
          <p:spPr bwMode="auto">
            <a:xfrm>
              <a:off x="5123816" y="3989386"/>
              <a:ext cx="2692400" cy="2154237"/>
            </a:xfrm>
            <a:custGeom>
              <a:avLst/>
              <a:gdLst>
                <a:gd name="T0" fmla="*/ 1582 w 2861"/>
                <a:gd name="T1" fmla="*/ 461 h 2380"/>
                <a:gd name="T2" fmla="*/ 1774 w 2861"/>
                <a:gd name="T3" fmla="*/ 510 h 2380"/>
                <a:gd name="T4" fmla="*/ 1915 w 2861"/>
                <a:gd name="T5" fmla="*/ 562 h 2380"/>
                <a:gd name="T6" fmla="*/ 2012 w 2861"/>
                <a:gd name="T7" fmla="*/ 612 h 2380"/>
                <a:gd name="T8" fmla="*/ 2093 w 2861"/>
                <a:gd name="T9" fmla="*/ 684 h 2380"/>
                <a:gd name="T10" fmla="*/ 2119 w 2861"/>
                <a:gd name="T11" fmla="*/ 739 h 2380"/>
                <a:gd name="T12" fmla="*/ 2121 w 2861"/>
                <a:gd name="T13" fmla="*/ 794 h 2380"/>
                <a:gd name="T14" fmla="*/ 2092 w 2861"/>
                <a:gd name="T15" fmla="*/ 863 h 2380"/>
                <a:gd name="T16" fmla="*/ 2010 w 2861"/>
                <a:gd name="T17" fmla="*/ 962 h 2380"/>
                <a:gd name="T18" fmla="*/ 1855 w 2861"/>
                <a:gd name="T19" fmla="*/ 1102 h 2380"/>
                <a:gd name="T20" fmla="*/ 1607 w 2861"/>
                <a:gd name="T21" fmla="*/ 1291 h 2380"/>
                <a:gd name="T22" fmla="*/ 1325 w 2861"/>
                <a:gd name="T23" fmla="*/ 1485 h 2380"/>
                <a:gd name="T24" fmla="*/ 1662 w 2861"/>
                <a:gd name="T25" fmla="*/ 2380 h 2380"/>
                <a:gd name="T26" fmla="*/ 2021 w 2861"/>
                <a:gd name="T27" fmla="*/ 2013 h 2380"/>
                <a:gd name="T28" fmla="*/ 2467 w 2861"/>
                <a:gd name="T29" fmla="*/ 1528 h 2380"/>
                <a:gd name="T30" fmla="*/ 2782 w 2861"/>
                <a:gd name="T31" fmla="*/ 1139 h 2380"/>
                <a:gd name="T32" fmla="*/ 2835 w 2861"/>
                <a:gd name="T33" fmla="*/ 1054 h 2380"/>
                <a:gd name="T34" fmla="*/ 2860 w 2861"/>
                <a:gd name="T35" fmla="*/ 959 h 2380"/>
                <a:gd name="T36" fmla="*/ 2858 w 2861"/>
                <a:gd name="T37" fmla="*/ 881 h 2380"/>
                <a:gd name="T38" fmla="*/ 2832 w 2861"/>
                <a:gd name="T39" fmla="*/ 791 h 2380"/>
                <a:gd name="T40" fmla="*/ 2768 w 2861"/>
                <a:gd name="T41" fmla="*/ 694 h 2380"/>
                <a:gd name="T42" fmla="*/ 2657 w 2861"/>
                <a:gd name="T43" fmla="*/ 596 h 2380"/>
                <a:gd name="T44" fmla="*/ 2525 w 2861"/>
                <a:gd name="T45" fmla="*/ 522 h 2380"/>
                <a:gd name="T46" fmla="*/ 2315 w 2861"/>
                <a:gd name="T47" fmla="*/ 453 h 2380"/>
                <a:gd name="T48" fmla="*/ 2032 w 2861"/>
                <a:gd name="T49" fmla="*/ 394 h 2380"/>
                <a:gd name="T50" fmla="*/ 1611 w 2861"/>
                <a:gd name="T51" fmla="*/ 330 h 2380"/>
                <a:gd name="T52" fmla="*/ 1469 w 2861"/>
                <a:gd name="T53" fmla="*/ 297 h 2380"/>
                <a:gd name="T54" fmla="*/ 1447 w 2861"/>
                <a:gd name="T55" fmla="*/ 279 h 2380"/>
                <a:gd name="T56" fmla="*/ 1466 w 2861"/>
                <a:gd name="T57" fmla="*/ 249 h 2380"/>
                <a:gd name="T58" fmla="*/ 1587 w 2861"/>
                <a:gd name="T59" fmla="*/ 206 h 2380"/>
                <a:gd name="T60" fmla="*/ 1839 w 2861"/>
                <a:gd name="T61" fmla="*/ 143 h 2380"/>
                <a:gd name="T62" fmla="*/ 1868 w 2861"/>
                <a:gd name="T63" fmla="*/ 128 h 2380"/>
                <a:gd name="T64" fmla="*/ 1849 w 2861"/>
                <a:gd name="T65" fmla="*/ 112 h 2380"/>
                <a:gd name="T66" fmla="*/ 1659 w 2861"/>
                <a:gd name="T67" fmla="*/ 86 h 2380"/>
                <a:gd name="T68" fmla="*/ 1399 w 2861"/>
                <a:gd name="T69" fmla="*/ 63 h 2380"/>
                <a:gd name="T70" fmla="*/ 1398 w 2861"/>
                <a:gd name="T71" fmla="*/ 53 h 2380"/>
                <a:gd name="T72" fmla="*/ 1492 w 2861"/>
                <a:gd name="T73" fmla="*/ 36 h 2380"/>
                <a:gd name="T74" fmla="*/ 1618 w 2861"/>
                <a:gd name="T75" fmla="*/ 23 h 2380"/>
                <a:gd name="T76" fmla="*/ 1625 w 2861"/>
                <a:gd name="T77" fmla="*/ 14 h 2380"/>
                <a:gd name="T78" fmla="*/ 1544 w 2861"/>
                <a:gd name="T79" fmla="*/ 1 h 2380"/>
                <a:gd name="T80" fmla="*/ 1493 w 2861"/>
                <a:gd name="T81" fmla="*/ 2 h 2380"/>
                <a:gd name="T82" fmla="*/ 1510 w 2861"/>
                <a:gd name="T83" fmla="*/ 6 h 2380"/>
                <a:gd name="T84" fmla="*/ 1543 w 2861"/>
                <a:gd name="T85" fmla="*/ 12 h 2380"/>
                <a:gd name="T86" fmla="*/ 1389 w 2861"/>
                <a:gd name="T87" fmla="*/ 30 h 2380"/>
                <a:gd name="T88" fmla="*/ 1240 w 2861"/>
                <a:gd name="T89" fmla="*/ 54 h 2380"/>
                <a:gd name="T90" fmla="*/ 1249 w 2861"/>
                <a:gd name="T91" fmla="*/ 67 h 2380"/>
                <a:gd name="T92" fmla="*/ 1381 w 2861"/>
                <a:gd name="T93" fmla="*/ 83 h 2380"/>
                <a:gd name="T94" fmla="*/ 1637 w 2861"/>
                <a:gd name="T95" fmla="*/ 106 h 2380"/>
                <a:gd name="T96" fmla="*/ 1658 w 2861"/>
                <a:gd name="T97" fmla="*/ 114 h 2380"/>
                <a:gd name="T98" fmla="*/ 1640 w 2861"/>
                <a:gd name="T99" fmla="*/ 125 h 2380"/>
                <a:gd name="T100" fmla="*/ 1410 w 2861"/>
                <a:gd name="T101" fmla="*/ 169 h 2380"/>
                <a:gd name="T102" fmla="*/ 1237 w 2861"/>
                <a:gd name="T103" fmla="*/ 209 h 2380"/>
                <a:gd name="T104" fmla="*/ 1144 w 2861"/>
                <a:gd name="T105" fmla="*/ 249 h 2380"/>
                <a:gd name="T106" fmla="*/ 1116 w 2861"/>
                <a:gd name="T107" fmla="*/ 276 h 2380"/>
                <a:gd name="T108" fmla="*/ 1113 w 2861"/>
                <a:gd name="T109" fmla="*/ 307 h 2380"/>
                <a:gd name="T110" fmla="*/ 1137 w 2861"/>
                <a:gd name="T111" fmla="*/ 337 h 2380"/>
                <a:gd name="T112" fmla="*/ 1195 w 2861"/>
                <a:gd name="T113" fmla="*/ 371 h 2380"/>
                <a:gd name="T114" fmla="*/ 1304 w 2861"/>
                <a:gd name="T115" fmla="*/ 406 h 2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61" h="2380">
                  <a:moveTo>
                    <a:pt x="1437" y="433"/>
                  </a:moveTo>
                  <a:lnTo>
                    <a:pt x="1437" y="433"/>
                  </a:lnTo>
                  <a:lnTo>
                    <a:pt x="1487" y="442"/>
                  </a:lnTo>
                  <a:lnTo>
                    <a:pt x="1536" y="451"/>
                  </a:lnTo>
                  <a:lnTo>
                    <a:pt x="1582" y="461"/>
                  </a:lnTo>
                  <a:lnTo>
                    <a:pt x="1625" y="471"/>
                  </a:lnTo>
                  <a:lnTo>
                    <a:pt x="1665" y="481"/>
                  </a:lnTo>
                  <a:lnTo>
                    <a:pt x="1704" y="490"/>
                  </a:lnTo>
                  <a:lnTo>
                    <a:pt x="1740" y="500"/>
                  </a:lnTo>
                  <a:lnTo>
                    <a:pt x="1774" y="510"/>
                  </a:lnTo>
                  <a:lnTo>
                    <a:pt x="1807" y="520"/>
                  </a:lnTo>
                  <a:lnTo>
                    <a:pt x="1837" y="531"/>
                  </a:lnTo>
                  <a:lnTo>
                    <a:pt x="1864" y="541"/>
                  </a:lnTo>
                  <a:lnTo>
                    <a:pt x="1891" y="552"/>
                  </a:lnTo>
                  <a:lnTo>
                    <a:pt x="1915" y="562"/>
                  </a:lnTo>
                  <a:lnTo>
                    <a:pt x="1938" y="572"/>
                  </a:lnTo>
                  <a:lnTo>
                    <a:pt x="1959" y="583"/>
                  </a:lnTo>
                  <a:lnTo>
                    <a:pt x="1977" y="593"/>
                  </a:lnTo>
                  <a:lnTo>
                    <a:pt x="1995" y="603"/>
                  </a:lnTo>
                  <a:lnTo>
                    <a:pt x="2012" y="612"/>
                  </a:lnTo>
                  <a:lnTo>
                    <a:pt x="2026" y="622"/>
                  </a:lnTo>
                  <a:lnTo>
                    <a:pt x="2039" y="631"/>
                  </a:lnTo>
                  <a:lnTo>
                    <a:pt x="2062" y="650"/>
                  </a:lnTo>
                  <a:lnTo>
                    <a:pt x="2080" y="667"/>
                  </a:lnTo>
                  <a:lnTo>
                    <a:pt x="2093" y="684"/>
                  </a:lnTo>
                  <a:lnTo>
                    <a:pt x="2103" y="699"/>
                  </a:lnTo>
                  <a:lnTo>
                    <a:pt x="2110" y="712"/>
                  </a:lnTo>
                  <a:lnTo>
                    <a:pt x="2115" y="725"/>
                  </a:lnTo>
                  <a:lnTo>
                    <a:pt x="2115" y="725"/>
                  </a:lnTo>
                  <a:lnTo>
                    <a:pt x="2119" y="739"/>
                  </a:lnTo>
                  <a:lnTo>
                    <a:pt x="2123" y="755"/>
                  </a:lnTo>
                  <a:lnTo>
                    <a:pt x="2124" y="764"/>
                  </a:lnTo>
                  <a:lnTo>
                    <a:pt x="2124" y="773"/>
                  </a:lnTo>
                  <a:lnTo>
                    <a:pt x="2123" y="784"/>
                  </a:lnTo>
                  <a:lnTo>
                    <a:pt x="2121" y="794"/>
                  </a:lnTo>
                  <a:lnTo>
                    <a:pt x="2118" y="806"/>
                  </a:lnTo>
                  <a:lnTo>
                    <a:pt x="2114" y="819"/>
                  </a:lnTo>
                  <a:lnTo>
                    <a:pt x="2108" y="832"/>
                  </a:lnTo>
                  <a:lnTo>
                    <a:pt x="2101" y="847"/>
                  </a:lnTo>
                  <a:lnTo>
                    <a:pt x="2092" y="863"/>
                  </a:lnTo>
                  <a:lnTo>
                    <a:pt x="2081" y="880"/>
                  </a:lnTo>
                  <a:lnTo>
                    <a:pt x="2066" y="898"/>
                  </a:lnTo>
                  <a:lnTo>
                    <a:pt x="2050" y="918"/>
                  </a:lnTo>
                  <a:lnTo>
                    <a:pt x="2031" y="939"/>
                  </a:lnTo>
                  <a:lnTo>
                    <a:pt x="2010" y="962"/>
                  </a:lnTo>
                  <a:lnTo>
                    <a:pt x="1986" y="986"/>
                  </a:lnTo>
                  <a:lnTo>
                    <a:pt x="1959" y="1013"/>
                  </a:lnTo>
                  <a:lnTo>
                    <a:pt x="1928" y="1040"/>
                  </a:lnTo>
                  <a:lnTo>
                    <a:pt x="1894" y="1070"/>
                  </a:lnTo>
                  <a:lnTo>
                    <a:pt x="1855" y="1102"/>
                  </a:lnTo>
                  <a:lnTo>
                    <a:pt x="1815" y="1135"/>
                  </a:lnTo>
                  <a:lnTo>
                    <a:pt x="1769" y="1171"/>
                  </a:lnTo>
                  <a:lnTo>
                    <a:pt x="1719" y="1208"/>
                  </a:lnTo>
                  <a:lnTo>
                    <a:pt x="1665" y="1249"/>
                  </a:lnTo>
                  <a:lnTo>
                    <a:pt x="1607" y="1291"/>
                  </a:lnTo>
                  <a:lnTo>
                    <a:pt x="1543" y="1336"/>
                  </a:lnTo>
                  <a:lnTo>
                    <a:pt x="1476" y="1383"/>
                  </a:lnTo>
                  <a:lnTo>
                    <a:pt x="1403" y="1432"/>
                  </a:lnTo>
                  <a:lnTo>
                    <a:pt x="1325" y="1485"/>
                  </a:lnTo>
                  <a:lnTo>
                    <a:pt x="1325" y="1485"/>
                  </a:lnTo>
                  <a:lnTo>
                    <a:pt x="938" y="1745"/>
                  </a:lnTo>
                  <a:lnTo>
                    <a:pt x="568" y="1993"/>
                  </a:lnTo>
                  <a:lnTo>
                    <a:pt x="246" y="2212"/>
                  </a:lnTo>
                  <a:lnTo>
                    <a:pt x="0" y="2380"/>
                  </a:lnTo>
                  <a:lnTo>
                    <a:pt x="1662" y="2380"/>
                  </a:lnTo>
                  <a:lnTo>
                    <a:pt x="1662" y="2380"/>
                  </a:lnTo>
                  <a:lnTo>
                    <a:pt x="1729" y="2309"/>
                  </a:lnTo>
                  <a:lnTo>
                    <a:pt x="1796" y="2241"/>
                  </a:lnTo>
                  <a:lnTo>
                    <a:pt x="1938" y="2099"/>
                  </a:lnTo>
                  <a:lnTo>
                    <a:pt x="2021" y="2013"/>
                  </a:lnTo>
                  <a:lnTo>
                    <a:pt x="2118" y="1911"/>
                  </a:lnTo>
                  <a:lnTo>
                    <a:pt x="2234" y="1786"/>
                  </a:lnTo>
                  <a:lnTo>
                    <a:pt x="2370" y="1637"/>
                  </a:lnTo>
                  <a:lnTo>
                    <a:pt x="2370" y="1637"/>
                  </a:lnTo>
                  <a:lnTo>
                    <a:pt x="2467" y="1528"/>
                  </a:lnTo>
                  <a:lnTo>
                    <a:pt x="2552" y="1429"/>
                  </a:lnTo>
                  <a:lnTo>
                    <a:pt x="2627" y="1340"/>
                  </a:lnTo>
                  <a:lnTo>
                    <a:pt x="2690" y="1261"/>
                  </a:lnTo>
                  <a:lnTo>
                    <a:pt x="2741" y="1194"/>
                  </a:lnTo>
                  <a:lnTo>
                    <a:pt x="2782" y="1139"/>
                  </a:lnTo>
                  <a:lnTo>
                    <a:pt x="2812" y="1096"/>
                  </a:lnTo>
                  <a:lnTo>
                    <a:pt x="2822" y="1080"/>
                  </a:lnTo>
                  <a:lnTo>
                    <a:pt x="2829" y="1066"/>
                  </a:lnTo>
                  <a:lnTo>
                    <a:pt x="2829" y="1066"/>
                  </a:lnTo>
                  <a:lnTo>
                    <a:pt x="2835" y="1054"/>
                  </a:lnTo>
                  <a:lnTo>
                    <a:pt x="2840" y="1039"/>
                  </a:lnTo>
                  <a:lnTo>
                    <a:pt x="2847" y="1020"/>
                  </a:lnTo>
                  <a:lnTo>
                    <a:pt x="2854" y="998"/>
                  </a:lnTo>
                  <a:lnTo>
                    <a:pt x="2858" y="972"/>
                  </a:lnTo>
                  <a:lnTo>
                    <a:pt x="2860" y="959"/>
                  </a:lnTo>
                  <a:lnTo>
                    <a:pt x="2861" y="944"/>
                  </a:lnTo>
                  <a:lnTo>
                    <a:pt x="2861" y="929"/>
                  </a:lnTo>
                  <a:lnTo>
                    <a:pt x="2861" y="914"/>
                  </a:lnTo>
                  <a:lnTo>
                    <a:pt x="2860" y="897"/>
                  </a:lnTo>
                  <a:lnTo>
                    <a:pt x="2858" y="881"/>
                  </a:lnTo>
                  <a:lnTo>
                    <a:pt x="2856" y="863"/>
                  </a:lnTo>
                  <a:lnTo>
                    <a:pt x="2851" y="845"/>
                  </a:lnTo>
                  <a:lnTo>
                    <a:pt x="2846" y="828"/>
                  </a:lnTo>
                  <a:lnTo>
                    <a:pt x="2839" y="809"/>
                  </a:lnTo>
                  <a:lnTo>
                    <a:pt x="2832" y="791"/>
                  </a:lnTo>
                  <a:lnTo>
                    <a:pt x="2822" y="772"/>
                  </a:lnTo>
                  <a:lnTo>
                    <a:pt x="2811" y="752"/>
                  </a:lnTo>
                  <a:lnTo>
                    <a:pt x="2799" y="733"/>
                  </a:lnTo>
                  <a:lnTo>
                    <a:pt x="2784" y="714"/>
                  </a:lnTo>
                  <a:lnTo>
                    <a:pt x="2768" y="694"/>
                  </a:lnTo>
                  <a:lnTo>
                    <a:pt x="2749" y="674"/>
                  </a:lnTo>
                  <a:lnTo>
                    <a:pt x="2729" y="654"/>
                  </a:lnTo>
                  <a:lnTo>
                    <a:pt x="2707" y="634"/>
                  </a:lnTo>
                  <a:lnTo>
                    <a:pt x="2683" y="615"/>
                  </a:lnTo>
                  <a:lnTo>
                    <a:pt x="2657" y="596"/>
                  </a:lnTo>
                  <a:lnTo>
                    <a:pt x="2627" y="576"/>
                  </a:lnTo>
                  <a:lnTo>
                    <a:pt x="2627" y="576"/>
                  </a:lnTo>
                  <a:lnTo>
                    <a:pt x="2596" y="557"/>
                  </a:lnTo>
                  <a:lnTo>
                    <a:pt x="2562" y="540"/>
                  </a:lnTo>
                  <a:lnTo>
                    <a:pt x="2525" y="522"/>
                  </a:lnTo>
                  <a:lnTo>
                    <a:pt x="2486" y="507"/>
                  </a:lnTo>
                  <a:lnTo>
                    <a:pt x="2446" y="492"/>
                  </a:lnTo>
                  <a:lnTo>
                    <a:pt x="2404" y="478"/>
                  </a:lnTo>
                  <a:lnTo>
                    <a:pt x="2360" y="465"/>
                  </a:lnTo>
                  <a:lnTo>
                    <a:pt x="2315" y="453"/>
                  </a:lnTo>
                  <a:lnTo>
                    <a:pt x="2269" y="441"/>
                  </a:lnTo>
                  <a:lnTo>
                    <a:pt x="2223" y="431"/>
                  </a:lnTo>
                  <a:lnTo>
                    <a:pt x="2175" y="420"/>
                  </a:lnTo>
                  <a:lnTo>
                    <a:pt x="2127" y="411"/>
                  </a:lnTo>
                  <a:lnTo>
                    <a:pt x="2032" y="394"/>
                  </a:lnTo>
                  <a:lnTo>
                    <a:pt x="1938" y="378"/>
                  </a:lnTo>
                  <a:lnTo>
                    <a:pt x="1847" y="365"/>
                  </a:lnTo>
                  <a:lnTo>
                    <a:pt x="1761" y="352"/>
                  </a:lnTo>
                  <a:lnTo>
                    <a:pt x="1682" y="341"/>
                  </a:lnTo>
                  <a:lnTo>
                    <a:pt x="1611" y="330"/>
                  </a:lnTo>
                  <a:lnTo>
                    <a:pt x="1551" y="319"/>
                  </a:lnTo>
                  <a:lnTo>
                    <a:pt x="1525" y="315"/>
                  </a:lnTo>
                  <a:lnTo>
                    <a:pt x="1503" y="309"/>
                  </a:lnTo>
                  <a:lnTo>
                    <a:pt x="1484" y="304"/>
                  </a:lnTo>
                  <a:lnTo>
                    <a:pt x="1469" y="297"/>
                  </a:lnTo>
                  <a:lnTo>
                    <a:pt x="1456" y="291"/>
                  </a:lnTo>
                  <a:lnTo>
                    <a:pt x="1453" y="288"/>
                  </a:lnTo>
                  <a:lnTo>
                    <a:pt x="1450" y="285"/>
                  </a:lnTo>
                  <a:lnTo>
                    <a:pt x="1450" y="285"/>
                  </a:lnTo>
                  <a:lnTo>
                    <a:pt x="1447" y="279"/>
                  </a:lnTo>
                  <a:lnTo>
                    <a:pt x="1445" y="273"/>
                  </a:lnTo>
                  <a:lnTo>
                    <a:pt x="1447" y="266"/>
                  </a:lnTo>
                  <a:lnTo>
                    <a:pt x="1451" y="261"/>
                  </a:lnTo>
                  <a:lnTo>
                    <a:pt x="1458" y="254"/>
                  </a:lnTo>
                  <a:lnTo>
                    <a:pt x="1466" y="249"/>
                  </a:lnTo>
                  <a:lnTo>
                    <a:pt x="1476" y="243"/>
                  </a:lnTo>
                  <a:lnTo>
                    <a:pt x="1488" y="238"/>
                  </a:lnTo>
                  <a:lnTo>
                    <a:pt x="1517" y="227"/>
                  </a:lnTo>
                  <a:lnTo>
                    <a:pt x="1551" y="216"/>
                  </a:lnTo>
                  <a:lnTo>
                    <a:pt x="1587" y="206"/>
                  </a:lnTo>
                  <a:lnTo>
                    <a:pt x="1627" y="196"/>
                  </a:lnTo>
                  <a:lnTo>
                    <a:pt x="1708" y="177"/>
                  </a:lnTo>
                  <a:lnTo>
                    <a:pt x="1782" y="160"/>
                  </a:lnTo>
                  <a:lnTo>
                    <a:pt x="1814" y="152"/>
                  </a:lnTo>
                  <a:lnTo>
                    <a:pt x="1839" y="143"/>
                  </a:lnTo>
                  <a:lnTo>
                    <a:pt x="1849" y="140"/>
                  </a:lnTo>
                  <a:lnTo>
                    <a:pt x="1858" y="135"/>
                  </a:lnTo>
                  <a:lnTo>
                    <a:pt x="1863" y="132"/>
                  </a:lnTo>
                  <a:lnTo>
                    <a:pt x="1868" y="128"/>
                  </a:lnTo>
                  <a:lnTo>
                    <a:pt x="1868" y="128"/>
                  </a:lnTo>
                  <a:lnTo>
                    <a:pt x="1869" y="124"/>
                  </a:lnTo>
                  <a:lnTo>
                    <a:pt x="1868" y="121"/>
                  </a:lnTo>
                  <a:lnTo>
                    <a:pt x="1864" y="118"/>
                  </a:lnTo>
                  <a:lnTo>
                    <a:pt x="1858" y="114"/>
                  </a:lnTo>
                  <a:lnTo>
                    <a:pt x="1849" y="112"/>
                  </a:lnTo>
                  <a:lnTo>
                    <a:pt x="1839" y="109"/>
                  </a:lnTo>
                  <a:lnTo>
                    <a:pt x="1813" y="103"/>
                  </a:lnTo>
                  <a:lnTo>
                    <a:pt x="1780" y="99"/>
                  </a:lnTo>
                  <a:lnTo>
                    <a:pt x="1742" y="95"/>
                  </a:lnTo>
                  <a:lnTo>
                    <a:pt x="1659" y="86"/>
                  </a:lnTo>
                  <a:lnTo>
                    <a:pt x="1492" y="74"/>
                  </a:lnTo>
                  <a:lnTo>
                    <a:pt x="1431" y="68"/>
                  </a:lnTo>
                  <a:lnTo>
                    <a:pt x="1411" y="66"/>
                  </a:lnTo>
                  <a:lnTo>
                    <a:pt x="1399" y="63"/>
                  </a:lnTo>
                  <a:lnTo>
                    <a:pt x="1399" y="63"/>
                  </a:lnTo>
                  <a:lnTo>
                    <a:pt x="1395" y="61"/>
                  </a:lnTo>
                  <a:lnTo>
                    <a:pt x="1394" y="60"/>
                  </a:lnTo>
                  <a:lnTo>
                    <a:pt x="1393" y="58"/>
                  </a:lnTo>
                  <a:lnTo>
                    <a:pt x="1395" y="55"/>
                  </a:lnTo>
                  <a:lnTo>
                    <a:pt x="1398" y="53"/>
                  </a:lnTo>
                  <a:lnTo>
                    <a:pt x="1405" y="51"/>
                  </a:lnTo>
                  <a:lnTo>
                    <a:pt x="1414" y="49"/>
                  </a:lnTo>
                  <a:lnTo>
                    <a:pt x="1436" y="44"/>
                  </a:lnTo>
                  <a:lnTo>
                    <a:pt x="1462" y="40"/>
                  </a:lnTo>
                  <a:lnTo>
                    <a:pt x="1492" y="36"/>
                  </a:lnTo>
                  <a:lnTo>
                    <a:pt x="1545" y="31"/>
                  </a:lnTo>
                  <a:lnTo>
                    <a:pt x="1545" y="31"/>
                  </a:lnTo>
                  <a:lnTo>
                    <a:pt x="1584" y="28"/>
                  </a:lnTo>
                  <a:lnTo>
                    <a:pt x="1610" y="24"/>
                  </a:lnTo>
                  <a:lnTo>
                    <a:pt x="1618" y="23"/>
                  </a:lnTo>
                  <a:lnTo>
                    <a:pt x="1624" y="21"/>
                  </a:lnTo>
                  <a:lnTo>
                    <a:pt x="1626" y="19"/>
                  </a:lnTo>
                  <a:lnTo>
                    <a:pt x="1626" y="16"/>
                  </a:lnTo>
                  <a:lnTo>
                    <a:pt x="1626" y="16"/>
                  </a:lnTo>
                  <a:lnTo>
                    <a:pt x="1625" y="14"/>
                  </a:lnTo>
                  <a:lnTo>
                    <a:pt x="1622" y="12"/>
                  </a:lnTo>
                  <a:lnTo>
                    <a:pt x="1613" y="10"/>
                  </a:lnTo>
                  <a:lnTo>
                    <a:pt x="1598" y="7"/>
                  </a:lnTo>
                  <a:lnTo>
                    <a:pt x="1582" y="5"/>
                  </a:lnTo>
                  <a:lnTo>
                    <a:pt x="1544" y="1"/>
                  </a:lnTo>
                  <a:lnTo>
                    <a:pt x="1510" y="0"/>
                  </a:lnTo>
                  <a:lnTo>
                    <a:pt x="1510" y="0"/>
                  </a:lnTo>
                  <a:lnTo>
                    <a:pt x="1498" y="0"/>
                  </a:lnTo>
                  <a:lnTo>
                    <a:pt x="1494" y="1"/>
                  </a:lnTo>
                  <a:lnTo>
                    <a:pt x="1493" y="2"/>
                  </a:lnTo>
                  <a:lnTo>
                    <a:pt x="1493" y="2"/>
                  </a:lnTo>
                  <a:lnTo>
                    <a:pt x="1493" y="2"/>
                  </a:lnTo>
                  <a:lnTo>
                    <a:pt x="1493" y="3"/>
                  </a:lnTo>
                  <a:lnTo>
                    <a:pt x="1497" y="3"/>
                  </a:lnTo>
                  <a:lnTo>
                    <a:pt x="1510" y="6"/>
                  </a:lnTo>
                  <a:lnTo>
                    <a:pt x="1527" y="7"/>
                  </a:lnTo>
                  <a:lnTo>
                    <a:pt x="1541" y="9"/>
                  </a:lnTo>
                  <a:lnTo>
                    <a:pt x="1544" y="10"/>
                  </a:lnTo>
                  <a:lnTo>
                    <a:pt x="1547" y="11"/>
                  </a:lnTo>
                  <a:lnTo>
                    <a:pt x="1543" y="12"/>
                  </a:lnTo>
                  <a:lnTo>
                    <a:pt x="1537" y="14"/>
                  </a:lnTo>
                  <a:lnTo>
                    <a:pt x="1508" y="19"/>
                  </a:lnTo>
                  <a:lnTo>
                    <a:pt x="1453" y="24"/>
                  </a:lnTo>
                  <a:lnTo>
                    <a:pt x="1453" y="24"/>
                  </a:lnTo>
                  <a:lnTo>
                    <a:pt x="1389" y="30"/>
                  </a:lnTo>
                  <a:lnTo>
                    <a:pt x="1337" y="36"/>
                  </a:lnTo>
                  <a:lnTo>
                    <a:pt x="1296" y="41"/>
                  </a:lnTo>
                  <a:lnTo>
                    <a:pt x="1265" y="46"/>
                  </a:lnTo>
                  <a:lnTo>
                    <a:pt x="1245" y="52"/>
                  </a:lnTo>
                  <a:lnTo>
                    <a:pt x="1240" y="54"/>
                  </a:lnTo>
                  <a:lnTo>
                    <a:pt x="1237" y="56"/>
                  </a:lnTo>
                  <a:lnTo>
                    <a:pt x="1236" y="60"/>
                  </a:lnTo>
                  <a:lnTo>
                    <a:pt x="1238" y="62"/>
                  </a:lnTo>
                  <a:lnTo>
                    <a:pt x="1242" y="65"/>
                  </a:lnTo>
                  <a:lnTo>
                    <a:pt x="1249" y="67"/>
                  </a:lnTo>
                  <a:lnTo>
                    <a:pt x="1249" y="67"/>
                  </a:lnTo>
                  <a:lnTo>
                    <a:pt x="1259" y="71"/>
                  </a:lnTo>
                  <a:lnTo>
                    <a:pt x="1275" y="73"/>
                  </a:lnTo>
                  <a:lnTo>
                    <a:pt x="1321" y="77"/>
                  </a:lnTo>
                  <a:lnTo>
                    <a:pt x="1381" y="83"/>
                  </a:lnTo>
                  <a:lnTo>
                    <a:pt x="1445" y="87"/>
                  </a:lnTo>
                  <a:lnTo>
                    <a:pt x="1511" y="93"/>
                  </a:lnTo>
                  <a:lnTo>
                    <a:pt x="1571" y="97"/>
                  </a:lnTo>
                  <a:lnTo>
                    <a:pt x="1619" y="102"/>
                  </a:lnTo>
                  <a:lnTo>
                    <a:pt x="1637" y="106"/>
                  </a:lnTo>
                  <a:lnTo>
                    <a:pt x="1650" y="109"/>
                  </a:lnTo>
                  <a:lnTo>
                    <a:pt x="1650" y="109"/>
                  </a:lnTo>
                  <a:lnTo>
                    <a:pt x="1655" y="112"/>
                  </a:lnTo>
                  <a:lnTo>
                    <a:pt x="1656" y="113"/>
                  </a:lnTo>
                  <a:lnTo>
                    <a:pt x="1658" y="114"/>
                  </a:lnTo>
                  <a:lnTo>
                    <a:pt x="1658" y="114"/>
                  </a:lnTo>
                  <a:lnTo>
                    <a:pt x="1656" y="117"/>
                  </a:lnTo>
                  <a:lnTo>
                    <a:pt x="1655" y="119"/>
                  </a:lnTo>
                  <a:lnTo>
                    <a:pt x="1649" y="122"/>
                  </a:lnTo>
                  <a:lnTo>
                    <a:pt x="1640" y="125"/>
                  </a:lnTo>
                  <a:lnTo>
                    <a:pt x="1629" y="130"/>
                  </a:lnTo>
                  <a:lnTo>
                    <a:pt x="1598" y="136"/>
                  </a:lnTo>
                  <a:lnTo>
                    <a:pt x="1562" y="144"/>
                  </a:lnTo>
                  <a:lnTo>
                    <a:pt x="1482" y="158"/>
                  </a:lnTo>
                  <a:lnTo>
                    <a:pt x="1410" y="169"/>
                  </a:lnTo>
                  <a:lnTo>
                    <a:pt x="1410" y="169"/>
                  </a:lnTo>
                  <a:lnTo>
                    <a:pt x="1363" y="178"/>
                  </a:lnTo>
                  <a:lnTo>
                    <a:pt x="1318" y="188"/>
                  </a:lnTo>
                  <a:lnTo>
                    <a:pt x="1275" y="198"/>
                  </a:lnTo>
                  <a:lnTo>
                    <a:pt x="1237" y="209"/>
                  </a:lnTo>
                  <a:lnTo>
                    <a:pt x="1201" y="220"/>
                  </a:lnTo>
                  <a:lnTo>
                    <a:pt x="1185" y="227"/>
                  </a:lnTo>
                  <a:lnTo>
                    <a:pt x="1171" y="233"/>
                  </a:lnTo>
                  <a:lnTo>
                    <a:pt x="1156" y="241"/>
                  </a:lnTo>
                  <a:lnTo>
                    <a:pt x="1144" y="249"/>
                  </a:lnTo>
                  <a:lnTo>
                    <a:pt x="1134" y="256"/>
                  </a:lnTo>
                  <a:lnTo>
                    <a:pt x="1124" y="264"/>
                  </a:lnTo>
                  <a:lnTo>
                    <a:pt x="1124" y="264"/>
                  </a:lnTo>
                  <a:lnTo>
                    <a:pt x="1119" y="271"/>
                  </a:lnTo>
                  <a:lnTo>
                    <a:pt x="1116" y="276"/>
                  </a:lnTo>
                  <a:lnTo>
                    <a:pt x="1112" y="284"/>
                  </a:lnTo>
                  <a:lnTo>
                    <a:pt x="1111" y="291"/>
                  </a:lnTo>
                  <a:lnTo>
                    <a:pt x="1111" y="297"/>
                  </a:lnTo>
                  <a:lnTo>
                    <a:pt x="1111" y="301"/>
                  </a:lnTo>
                  <a:lnTo>
                    <a:pt x="1113" y="307"/>
                  </a:lnTo>
                  <a:lnTo>
                    <a:pt x="1116" y="312"/>
                  </a:lnTo>
                  <a:lnTo>
                    <a:pt x="1119" y="318"/>
                  </a:lnTo>
                  <a:lnTo>
                    <a:pt x="1123" y="324"/>
                  </a:lnTo>
                  <a:lnTo>
                    <a:pt x="1129" y="330"/>
                  </a:lnTo>
                  <a:lnTo>
                    <a:pt x="1137" y="337"/>
                  </a:lnTo>
                  <a:lnTo>
                    <a:pt x="1144" y="343"/>
                  </a:lnTo>
                  <a:lnTo>
                    <a:pt x="1154" y="350"/>
                  </a:lnTo>
                  <a:lnTo>
                    <a:pt x="1166" y="356"/>
                  </a:lnTo>
                  <a:lnTo>
                    <a:pt x="1179" y="363"/>
                  </a:lnTo>
                  <a:lnTo>
                    <a:pt x="1195" y="371"/>
                  </a:lnTo>
                  <a:lnTo>
                    <a:pt x="1212" y="377"/>
                  </a:lnTo>
                  <a:lnTo>
                    <a:pt x="1232" y="384"/>
                  </a:lnTo>
                  <a:lnTo>
                    <a:pt x="1254" y="391"/>
                  </a:lnTo>
                  <a:lnTo>
                    <a:pt x="1277" y="398"/>
                  </a:lnTo>
                  <a:lnTo>
                    <a:pt x="1304" y="406"/>
                  </a:lnTo>
                  <a:lnTo>
                    <a:pt x="1333" y="412"/>
                  </a:lnTo>
                  <a:lnTo>
                    <a:pt x="1365" y="419"/>
                  </a:lnTo>
                  <a:lnTo>
                    <a:pt x="1437" y="433"/>
                  </a:lnTo>
                  <a:lnTo>
                    <a:pt x="1437" y="43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8" name="ïsļíḓe"/>
            <p:cNvSpPr/>
            <p:nvPr/>
          </p:nvSpPr>
          <p:spPr bwMode="auto">
            <a:xfrm>
              <a:off x="3348991" y="2425699"/>
              <a:ext cx="3375025" cy="3717925"/>
            </a:xfrm>
            <a:custGeom>
              <a:avLst/>
              <a:gdLst>
                <a:gd name="T0" fmla="*/ 338 w 2126"/>
                <a:gd name="T1" fmla="*/ 2178 h 2342"/>
                <a:gd name="T2" fmla="*/ 960 w 2126"/>
                <a:gd name="T3" fmla="*/ 1742 h 2342"/>
                <a:gd name="T4" fmla="*/ 1561 w 2126"/>
                <a:gd name="T5" fmla="*/ 1329 h 2342"/>
                <a:gd name="T6" fmla="*/ 1855 w 2126"/>
                <a:gd name="T7" fmla="*/ 1100 h 2342"/>
                <a:gd name="T8" fmla="*/ 1994 w 2126"/>
                <a:gd name="T9" fmla="*/ 976 h 2342"/>
                <a:gd name="T10" fmla="*/ 2094 w 2126"/>
                <a:gd name="T11" fmla="*/ 853 h 2342"/>
                <a:gd name="T12" fmla="*/ 2118 w 2126"/>
                <a:gd name="T13" fmla="*/ 799 h 2342"/>
                <a:gd name="T14" fmla="*/ 2124 w 2126"/>
                <a:gd name="T15" fmla="*/ 718 h 2342"/>
                <a:gd name="T16" fmla="*/ 2099 w 2126"/>
                <a:gd name="T17" fmla="*/ 645 h 2342"/>
                <a:gd name="T18" fmla="*/ 2047 w 2126"/>
                <a:gd name="T19" fmla="*/ 582 h 2342"/>
                <a:gd name="T20" fmla="*/ 1982 w 2126"/>
                <a:gd name="T21" fmla="*/ 538 h 2342"/>
                <a:gd name="T22" fmla="*/ 1890 w 2126"/>
                <a:gd name="T23" fmla="*/ 499 h 2342"/>
                <a:gd name="T24" fmla="*/ 1739 w 2126"/>
                <a:gd name="T25" fmla="*/ 452 h 2342"/>
                <a:gd name="T26" fmla="*/ 1430 w 2126"/>
                <a:gd name="T27" fmla="*/ 389 h 2342"/>
                <a:gd name="T28" fmla="*/ 1236 w 2126"/>
                <a:gd name="T29" fmla="*/ 348 h 2342"/>
                <a:gd name="T30" fmla="*/ 1135 w 2126"/>
                <a:gd name="T31" fmla="*/ 310 h 2342"/>
                <a:gd name="T32" fmla="*/ 1092 w 2126"/>
                <a:gd name="T33" fmla="*/ 281 h 2342"/>
                <a:gd name="T34" fmla="*/ 1079 w 2126"/>
                <a:gd name="T35" fmla="*/ 253 h 2342"/>
                <a:gd name="T36" fmla="*/ 1097 w 2126"/>
                <a:gd name="T37" fmla="*/ 226 h 2342"/>
                <a:gd name="T38" fmla="*/ 1160 w 2126"/>
                <a:gd name="T39" fmla="*/ 194 h 2342"/>
                <a:gd name="T40" fmla="*/ 1300 w 2126"/>
                <a:gd name="T41" fmla="*/ 153 h 2342"/>
                <a:gd name="T42" fmla="*/ 1552 w 2126"/>
                <a:gd name="T43" fmla="*/ 105 h 2342"/>
                <a:gd name="T44" fmla="*/ 1607 w 2126"/>
                <a:gd name="T45" fmla="*/ 89 h 2342"/>
                <a:gd name="T46" fmla="*/ 1612 w 2126"/>
                <a:gd name="T47" fmla="*/ 71 h 2342"/>
                <a:gd name="T48" fmla="*/ 1551 w 2126"/>
                <a:gd name="T49" fmla="*/ 58 h 2342"/>
                <a:gd name="T50" fmla="*/ 1345 w 2126"/>
                <a:gd name="T51" fmla="*/ 44 h 2342"/>
                <a:gd name="T52" fmla="*/ 1208 w 2126"/>
                <a:gd name="T53" fmla="*/ 29 h 2342"/>
                <a:gd name="T54" fmla="*/ 1195 w 2126"/>
                <a:gd name="T55" fmla="*/ 16 h 2342"/>
                <a:gd name="T56" fmla="*/ 1241 w 2126"/>
                <a:gd name="T57" fmla="*/ 5 h 2342"/>
                <a:gd name="T58" fmla="*/ 1241 w 2126"/>
                <a:gd name="T59" fmla="*/ 5 h 2342"/>
                <a:gd name="T60" fmla="*/ 1194 w 2126"/>
                <a:gd name="T61" fmla="*/ 16 h 2342"/>
                <a:gd name="T62" fmla="*/ 1201 w 2126"/>
                <a:gd name="T63" fmla="*/ 28 h 2342"/>
                <a:gd name="T64" fmla="*/ 1275 w 2126"/>
                <a:gd name="T65" fmla="*/ 39 h 2342"/>
                <a:gd name="T66" fmla="*/ 1502 w 2126"/>
                <a:gd name="T67" fmla="*/ 57 h 2342"/>
                <a:gd name="T68" fmla="*/ 1604 w 2126"/>
                <a:gd name="T69" fmla="*/ 71 h 2342"/>
                <a:gd name="T70" fmla="*/ 1608 w 2126"/>
                <a:gd name="T71" fmla="*/ 82 h 2342"/>
                <a:gd name="T72" fmla="*/ 1579 w 2126"/>
                <a:gd name="T73" fmla="*/ 94 h 2342"/>
                <a:gd name="T74" fmla="*/ 1330 w 2126"/>
                <a:gd name="T75" fmla="*/ 140 h 2342"/>
                <a:gd name="T76" fmla="*/ 1195 w 2126"/>
                <a:gd name="T77" fmla="*/ 172 h 2342"/>
                <a:gd name="T78" fmla="*/ 1103 w 2126"/>
                <a:gd name="T79" fmla="*/ 209 h 2342"/>
                <a:gd name="T80" fmla="*/ 1070 w 2126"/>
                <a:gd name="T81" fmla="*/ 244 h 2342"/>
                <a:gd name="T82" fmla="*/ 1073 w 2126"/>
                <a:gd name="T83" fmla="*/ 274 h 2342"/>
                <a:gd name="T84" fmla="*/ 1103 w 2126"/>
                <a:gd name="T85" fmla="*/ 303 h 2342"/>
                <a:gd name="T86" fmla="*/ 1198 w 2126"/>
                <a:gd name="T87" fmla="*/ 348 h 2342"/>
                <a:gd name="T88" fmla="*/ 1335 w 2126"/>
                <a:gd name="T89" fmla="*/ 381 h 2342"/>
                <a:gd name="T90" fmla="*/ 1575 w 2126"/>
                <a:gd name="T91" fmla="*/ 428 h 2342"/>
                <a:gd name="T92" fmla="*/ 1735 w 2126"/>
                <a:gd name="T93" fmla="*/ 469 h 2342"/>
                <a:gd name="T94" fmla="*/ 1881 w 2126"/>
                <a:gd name="T95" fmla="*/ 523 h 2342"/>
                <a:gd name="T96" fmla="*/ 1999 w 2126"/>
                <a:gd name="T97" fmla="*/ 585 h 2342"/>
                <a:gd name="T98" fmla="*/ 2041 w 2126"/>
                <a:gd name="T99" fmla="*/ 626 h 2342"/>
                <a:gd name="T100" fmla="*/ 2076 w 2126"/>
                <a:gd name="T101" fmla="*/ 683 h 2342"/>
                <a:gd name="T102" fmla="*/ 2085 w 2126"/>
                <a:gd name="T103" fmla="*/ 747 h 2342"/>
                <a:gd name="T104" fmla="*/ 2073 w 2126"/>
                <a:gd name="T105" fmla="*/ 798 h 2342"/>
                <a:gd name="T106" fmla="*/ 2021 w 2126"/>
                <a:gd name="T107" fmla="*/ 881 h 2342"/>
                <a:gd name="T108" fmla="*/ 1916 w 2126"/>
                <a:gd name="T109" fmla="*/ 991 h 2342"/>
                <a:gd name="T110" fmla="*/ 1706 w 2126"/>
                <a:gd name="T111" fmla="*/ 1167 h 2342"/>
                <a:gd name="T112" fmla="*/ 1230 w 2126"/>
                <a:gd name="T113" fmla="*/ 1500 h 2342"/>
                <a:gd name="T114" fmla="*/ 423 w 2126"/>
                <a:gd name="T115" fmla="*/ 2045 h 2342"/>
                <a:gd name="T116" fmla="*/ 0 w 2126"/>
                <a:gd name="T117" fmla="*/ 2342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26" h="2342">
                  <a:moveTo>
                    <a:pt x="112" y="2342"/>
                  </a:moveTo>
                  <a:lnTo>
                    <a:pt x="112" y="2342"/>
                  </a:lnTo>
                  <a:lnTo>
                    <a:pt x="190" y="2285"/>
                  </a:lnTo>
                  <a:lnTo>
                    <a:pt x="190" y="2285"/>
                  </a:lnTo>
                  <a:lnTo>
                    <a:pt x="338" y="2178"/>
                  </a:lnTo>
                  <a:lnTo>
                    <a:pt x="455" y="2095"/>
                  </a:lnTo>
                  <a:lnTo>
                    <a:pt x="569" y="2014"/>
                  </a:lnTo>
                  <a:lnTo>
                    <a:pt x="703" y="1922"/>
                  </a:lnTo>
                  <a:lnTo>
                    <a:pt x="960" y="1742"/>
                  </a:lnTo>
                  <a:lnTo>
                    <a:pt x="960" y="1742"/>
                  </a:lnTo>
                  <a:lnTo>
                    <a:pt x="1156" y="1607"/>
                  </a:lnTo>
                  <a:lnTo>
                    <a:pt x="1294" y="1512"/>
                  </a:lnTo>
                  <a:lnTo>
                    <a:pt x="1455" y="1403"/>
                  </a:lnTo>
                  <a:lnTo>
                    <a:pt x="1507" y="1367"/>
                  </a:lnTo>
                  <a:lnTo>
                    <a:pt x="1561" y="1329"/>
                  </a:lnTo>
                  <a:lnTo>
                    <a:pt x="1630" y="1276"/>
                  </a:lnTo>
                  <a:lnTo>
                    <a:pt x="1732" y="1199"/>
                  </a:lnTo>
                  <a:lnTo>
                    <a:pt x="1732" y="1199"/>
                  </a:lnTo>
                  <a:lnTo>
                    <a:pt x="1792" y="1150"/>
                  </a:lnTo>
                  <a:lnTo>
                    <a:pt x="1855" y="1100"/>
                  </a:lnTo>
                  <a:lnTo>
                    <a:pt x="1916" y="1048"/>
                  </a:lnTo>
                  <a:lnTo>
                    <a:pt x="1946" y="1022"/>
                  </a:lnTo>
                  <a:lnTo>
                    <a:pt x="1973" y="995"/>
                  </a:lnTo>
                  <a:lnTo>
                    <a:pt x="1973" y="995"/>
                  </a:lnTo>
                  <a:lnTo>
                    <a:pt x="1994" y="976"/>
                  </a:lnTo>
                  <a:lnTo>
                    <a:pt x="2016" y="953"/>
                  </a:lnTo>
                  <a:lnTo>
                    <a:pt x="2038" y="929"/>
                  </a:lnTo>
                  <a:lnTo>
                    <a:pt x="2059" y="904"/>
                  </a:lnTo>
                  <a:lnTo>
                    <a:pt x="2078" y="879"/>
                  </a:lnTo>
                  <a:lnTo>
                    <a:pt x="2094" y="853"/>
                  </a:lnTo>
                  <a:lnTo>
                    <a:pt x="2102" y="839"/>
                  </a:lnTo>
                  <a:lnTo>
                    <a:pt x="2109" y="825"/>
                  </a:lnTo>
                  <a:lnTo>
                    <a:pt x="2114" y="812"/>
                  </a:lnTo>
                  <a:lnTo>
                    <a:pt x="2118" y="799"/>
                  </a:lnTo>
                  <a:lnTo>
                    <a:pt x="2118" y="799"/>
                  </a:lnTo>
                  <a:lnTo>
                    <a:pt x="2123" y="782"/>
                  </a:lnTo>
                  <a:lnTo>
                    <a:pt x="2125" y="767"/>
                  </a:lnTo>
                  <a:lnTo>
                    <a:pt x="2126" y="750"/>
                  </a:lnTo>
                  <a:lnTo>
                    <a:pt x="2126" y="734"/>
                  </a:lnTo>
                  <a:lnTo>
                    <a:pt x="2124" y="718"/>
                  </a:lnTo>
                  <a:lnTo>
                    <a:pt x="2122" y="703"/>
                  </a:lnTo>
                  <a:lnTo>
                    <a:pt x="2117" y="688"/>
                  </a:lnTo>
                  <a:lnTo>
                    <a:pt x="2113" y="673"/>
                  </a:lnTo>
                  <a:lnTo>
                    <a:pt x="2106" y="659"/>
                  </a:lnTo>
                  <a:lnTo>
                    <a:pt x="2099" y="645"/>
                  </a:lnTo>
                  <a:lnTo>
                    <a:pt x="2090" y="630"/>
                  </a:lnTo>
                  <a:lnTo>
                    <a:pt x="2081" y="617"/>
                  </a:lnTo>
                  <a:lnTo>
                    <a:pt x="2070" y="605"/>
                  </a:lnTo>
                  <a:lnTo>
                    <a:pt x="2059" y="593"/>
                  </a:lnTo>
                  <a:lnTo>
                    <a:pt x="2047" y="582"/>
                  </a:lnTo>
                  <a:lnTo>
                    <a:pt x="2034" y="571"/>
                  </a:lnTo>
                  <a:lnTo>
                    <a:pt x="2034" y="571"/>
                  </a:lnTo>
                  <a:lnTo>
                    <a:pt x="2017" y="559"/>
                  </a:lnTo>
                  <a:lnTo>
                    <a:pt x="2000" y="548"/>
                  </a:lnTo>
                  <a:lnTo>
                    <a:pt x="1982" y="538"/>
                  </a:lnTo>
                  <a:lnTo>
                    <a:pt x="1963" y="529"/>
                  </a:lnTo>
                  <a:lnTo>
                    <a:pt x="1946" y="521"/>
                  </a:lnTo>
                  <a:lnTo>
                    <a:pt x="1927" y="513"/>
                  </a:lnTo>
                  <a:lnTo>
                    <a:pt x="1890" y="499"/>
                  </a:lnTo>
                  <a:lnTo>
                    <a:pt x="1890" y="499"/>
                  </a:lnTo>
                  <a:lnTo>
                    <a:pt x="1862" y="489"/>
                  </a:lnTo>
                  <a:lnTo>
                    <a:pt x="1829" y="478"/>
                  </a:lnTo>
                  <a:lnTo>
                    <a:pt x="1790" y="466"/>
                  </a:lnTo>
                  <a:lnTo>
                    <a:pt x="1739" y="452"/>
                  </a:lnTo>
                  <a:lnTo>
                    <a:pt x="1739" y="452"/>
                  </a:lnTo>
                  <a:lnTo>
                    <a:pt x="1646" y="430"/>
                  </a:lnTo>
                  <a:lnTo>
                    <a:pt x="1574" y="415"/>
                  </a:lnTo>
                  <a:lnTo>
                    <a:pt x="1507" y="402"/>
                  </a:lnTo>
                  <a:lnTo>
                    <a:pt x="1430" y="389"/>
                  </a:lnTo>
                  <a:lnTo>
                    <a:pt x="1430" y="389"/>
                  </a:lnTo>
                  <a:lnTo>
                    <a:pt x="1391" y="382"/>
                  </a:lnTo>
                  <a:lnTo>
                    <a:pt x="1336" y="371"/>
                  </a:lnTo>
                  <a:lnTo>
                    <a:pt x="1304" y="364"/>
                  </a:lnTo>
                  <a:lnTo>
                    <a:pt x="1271" y="357"/>
                  </a:lnTo>
                  <a:lnTo>
                    <a:pt x="1236" y="348"/>
                  </a:lnTo>
                  <a:lnTo>
                    <a:pt x="1202" y="337"/>
                  </a:lnTo>
                  <a:lnTo>
                    <a:pt x="1202" y="337"/>
                  </a:lnTo>
                  <a:lnTo>
                    <a:pt x="1175" y="328"/>
                  </a:lnTo>
                  <a:lnTo>
                    <a:pt x="1148" y="316"/>
                  </a:lnTo>
                  <a:lnTo>
                    <a:pt x="1135" y="310"/>
                  </a:lnTo>
                  <a:lnTo>
                    <a:pt x="1121" y="302"/>
                  </a:lnTo>
                  <a:lnTo>
                    <a:pt x="1109" y="294"/>
                  </a:lnTo>
                  <a:lnTo>
                    <a:pt x="1098" y="286"/>
                  </a:lnTo>
                  <a:lnTo>
                    <a:pt x="1098" y="286"/>
                  </a:lnTo>
                  <a:lnTo>
                    <a:pt x="1092" y="281"/>
                  </a:lnTo>
                  <a:lnTo>
                    <a:pt x="1087" y="275"/>
                  </a:lnTo>
                  <a:lnTo>
                    <a:pt x="1083" y="270"/>
                  </a:lnTo>
                  <a:lnTo>
                    <a:pt x="1081" y="264"/>
                  </a:lnTo>
                  <a:lnTo>
                    <a:pt x="1079" y="259"/>
                  </a:lnTo>
                  <a:lnTo>
                    <a:pt x="1079" y="253"/>
                  </a:lnTo>
                  <a:lnTo>
                    <a:pt x="1080" y="249"/>
                  </a:lnTo>
                  <a:lnTo>
                    <a:pt x="1081" y="245"/>
                  </a:lnTo>
                  <a:lnTo>
                    <a:pt x="1084" y="239"/>
                  </a:lnTo>
                  <a:lnTo>
                    <a:pt x="1087" y="235"/>
                  </a:lnTo>
                  <a:lnTo>
                    <a:pt x="1097" y="226"/>
                  </a:lnTo>
                  <a:lnTo>
                    <a:pt x="1110" y="217"/>
                  </a:lnTo>
                  <a:lnTo>
                    <a:pt x="1126" y="208"/>
                  </a:lnTo>
                  <a:lnTo>
                    <a:pt x="1126" y="208"/>
                  </a:lnTo>
                  <a:lnTo>
                    <a:pt x="1141" y="202"/>
                  </a:lnTo>
                  <a:lnTo>
                    <a:pt x="1160" y="194"/>
                  </a:lnTo>
                  <a:lnTo>
                    <a:pt x="1198" y="181"/>
                  </a:lnTo>
                  <a:lnTo>
                    <a:pt x="1238" y="169"/>
                  </a:lnTo>
                  <a:lnTo>
                    <a:pt x="1273" y="160"/>
                  </a:lnTo>
                  <a:lnTo>
                    <a:pt x="1273" y="160"/>
                  </a:lnTo>
                  <a:lnTo>
                    <a:pt x="1300" y="153"/>
                  </a:lnTo>
                  <a:lnTo>
                    <a:pt x="1330" y="148"/>
                  </a:lnTo>
                  <a:lnTo>
                    <a:pt x="1427" y="129"/>
                  </a:lnTo>
                  <a:lnTo>
                    <a:pt x="1504" y="115"/>
                  </a:lnTo>
                  <a:lnTo>
                    <a:pt x="1504" y="115"/>
                  </a:lnTo>
                  <a:lnTo>
                    <a:pt x="1552" y="105"/>
                  </a:lnTo>
                  <a:lnTo>
                    <a:pt x="1580" y="98"/>
                  </a:lnTo>
                  <a:lnTo>
                    <a:pt x="1592" y="95"/>
                  </a:lnTo>
                  <a:lnTo>
                    <a:pt x="1601" y="92"/>
                  </a:lnTo>
                  <a:lnTo>
                    <a:pt x="1601" y="92"/>
                  </a:lnTo>
                  <a:lnTo>
                    <a:pt x="1607" y="89"/>
                  </a:lnTo>
                  <a:lnTo>
                    <a:pt x="1612" y="84"/>
                  </a:lnTo>
                  <a:lnTo>
                    <a:pt x="1615" y="81"/>
                  </a:lnTo>
                  <a:lnTo>
                    <a:pt x="1616" y="78"/>
                  </a:lnTo>
                  <a:lnTo>
                    <a:pt x="1615" y="74"/>
                  </a:lnTo>
                  <a:lnTo>
                    <a:pt x="1612" y="71"/>
                  </a:lnTo>
                  <a:lnTo>
                    <a:pt x="1607" y="68"/>
                  </a:lnTo>
                  <a:lnTo>
                    <a:pt x="1600" y="65"/>
                  </a:lnTo>
                  <a:lnTo>
                    <a:pt x="1600" y="65"/>
                  </a:lnTo>
                  <a:lnTo>
                    <a:pt x="1579" y="61"/>
                  </a:lnTo>
                  <a:lnTo>
                    <a:pt x="1551" y="58"/>
                  </a:lnTo>
                  <a:lnTo>
                    <a:pt x="1502" y="53"/>
                  </a:lnTo>
                  <a:lnTo>
                    <a:pt x="1502" y="53"/>
                  </a:lnTo>
                  <a:lnTo>
                    <a:pt x="1424" y="48"/>
                  </a:lnTo>
                  <a:lnTo>
                    <a:pt x="1345" y="44"/>
                  </a:lnTo>
                  <a:lnTo>
                    <a:pt x="1345" y="44"/>
                  </a:lnTo>
                  <a:lnTo>
                    <a:pt x="1275" y="38"/>
                  </a:lnTo>
                  <a:lnTo>
                    <a:pt x="1237" y="35"/>
                  </a:lnTo>
                  <a:lnTo>
                    <a:pt x="1220" y="33"/>
                  </a:lnTo>
                  <a:lnTo>
                    <a:pt x="1208" y="29"/>
                  </a:lnTo>
                  <a:lnTo>
                    <a:pt x="1208" y="29"/>
                  </a:lnTo>
                  <a:lnTo>
                    <a:pt x="1195" y="25"/>
                  </a:lnTo>
                  <a:lnTo>
                    <a:pt x="1192" y="23"/>
                  </a:lnTo>
                  <a:lnTo>
                    <a:pt x="1191" y="20"/>
                  </a:lnTo>
                  <a:lnTo>
                    <a:pt x="1192" y="18"/>
                  </a:lnTo>
                  <a:lnTo>
                    <a:pt x="1195" y="16"/>
                  </a:lnTo>
                  <a:lnTo>
                    <a:pt x="1201" y="14"/>
                  </a:lnTo>
                  <a:lnTo>
                    <a:pt x="1208" y="12"/>
                  </a:lnTo>
                  <a:lnTo>
                    <a:pt x="1208" y="12"/>
                  </a:lnTo>
                  <a:lnTo>
                    <a:pt x="1224" y="8"/>
                  </a:lnTo>
                  <a:lnTo>
                    <a:pt x="1241" y="5"/>
                  </a:lnTo>
                  <a:lnTo>
                    <a:pt x="1275" y="1"/>
                  </a:lnTo>
                  <a:lnTo>
                    <a:pt x="1286" y="0"/>
                  </a:lnTo>
                  <a:lnTo>
                    <a:pt x="1275" y="1"/>
                  </a:lnTo>
                  <a:lnTo>
                    <a:pt x="1275" y="1"/>
                  </a:lnTo>
                  <a:lnTo>
                    <a:pt x="1241" y="5"/>
                  </a:lnTo>
                  <a:lnTo>
                    <a:pt x="1224" y="8"/>
                  </a:lnTo>
                  <a:lnTo>
                    <a:pt x="1208" y="12"/>
                  </a:lnTo>
                  <a:lnTo>
                    <a:pt x="1208" y="12"/>
                  </a:lnTo>
                  <a:lnTo>
                    <a:pt x="1201" y="14"/>
                  </a:lnTo>
                  <a:lnTo>
                    <a:pt x="1194" y="16"/>
                  </a:lnTo>
                  <a:lnTo>
                    <a:pt x="1191" y="18"/>
                  </a:lnTo>
                  <a:lnTo>
                    <a:pt x="1190" y="20"/>
                  </a:lnTo>
                  <a:lnTo>
                    <a:pt x="1191" y="23"/>
                  </a:lnTo>
                  <a:lnTo>
                    <a:pt x="1195" y="26"/>
                  </a:lnTo>
                  <a:lnTo>
                    <a:pt x="1201" y="28"/>
                  </a:lnTo>
                  <a:lnTo>
                    <a:pt x="1208" y="30"/>
                  </a:lnTo>
                  <a:lnTo>
                    <a:pt x="1208" y="30"/>
                  </a:lnTo>
                  <a:lnTo>
                    <a:pt x="1220" y="33"/>
                  </a:lnTo>
                  <a:lnTo>
                    <a:pt x="1237" y="35"/>
                  </a:lnTo>
                  <a:lnTo>
                    <a:pt x="1275" y="39"/>
                  </a:lnTo>
                  <a:lnTo>
                    <a:pt x="1345" y="45"/>
                  </a:lnTo>
                  <a:lnTo>
                    <a:pt x="1423" y="50"/>
                  </a:lnTo>
                  <a:lnTo>
                    <a:pt x="1423" y="50"/>
                  </a:lnTo>
                  <a:lnTo>
                    <a:pt x="1502" y="57"/>
                  </a:lnTo>
                  <a:lnTo>
                    <a:pt x="1502" y="57"/>
                  </a:lnTo>
                  <a:lnTo>
                    <a:pt x="1550" y="61"/>
                  </a:lnTo>
                  <a:lnTo>
                    <a:pt x="1578" y="65"/>
                  </a:lnTo>
                  <a:lnTo>
                    <a:pt x="1599" y="69"/>
                  </a:lnTo>
                  <a:lnTo>
                    <a:pt x="1599" y="69"/>
                  </a:lnTo>
                  <a:lnTo>
                    <a:pt x="1604" y="71"/>
                  </a:lnTo>
                  <a:lnTo>
                    <a:pt x="1608" y="73"/>
                  </a:lnTo>
                  <a:lnTo>
                    <a:pt x="1611" y="75"/>
                  </a:lnTo>
                  <a:lnTo>
                    <a:pt x="1612" y="78"/>
                  </a:lnTo>
                  <a:lnTo>
                    <a:pt x="1611" y="80"/>
                  </a:lnTo>
                  <a:lnTo>
                    <a:pt x="1608" y="82"/>
                  </a:lnTo>
                  <a:lnTo>
                    <a:pt x="1604" y="85"/>
                  </a:lnTo>
                  <a:lnTo>
                    <a:pt x="1599" y="87"/>
                  </a:lnTo>
                  <a:lnTo>
                    <a:pt x="1599" y="87"/>
                  </a:lnTo>
                  <a:lnTo>
                    <a:pt x="1590" y="91"/>
                  </a:lnTo>
                  <a:lnTo>
                    <a:pt x="1579" y="94"/>
                  </a:lnTo>
                  <a:lnTo>
                    <a:pt x="1551" y="101"/>
                  </a:lnTo>
                  <a:lnTo>
                    <a:pt x="1504" y="109"/>
                  </a:lnTo>
                  <a:lnTo>
                    <a:pt x="1426" y="123"/>
                  </a:lnTo>
                  <a:lnTo>
                    <a:pt x="1426" y="123"/>
                  </a:lnTo>
                  <a:lnTo>
                    <a:pt x="1330" y="140"/>
                  </a:lnTo>
                  <a:lnTo>
                    <a:pt x="1300" y="146"/>
                  </a:lnTo>
                  <a:lnTo>
                    <a:pt x="1272" y="152"/>
                  </a:lnTo>
                  <a:lnTo>
                    <a:pt x="1272" y="152"/>
                  </a:lnTo>
                  <a:lnTo>
                    <a:pt x="1235" y="161"/>
                  </a:lnTo>
                  <a:lnTo>
                    <a:pt x="1195" y="172"/>
                  </a:lnTo>
                  <a:lnTo>
                    <a:pt x="1156" y="185"/>
                  </a:lnTo>
                  <a:lnTo>
                    <a:pt x="1138" y="192"/>
                  </a:lnTo>
                  <a:lnTo>
                    <a:pt x="1121" y="200"/>
                  </a:lnTo>
                  <a:lnTo>
                    <a:pt x="1121" y="200"/>
                  </a:lnTo>
                  <a:lnTo>
                    <a:pt x="1103" y="209"/>
                  </a:lnTo>
                  <a:lnTo>
                    <a:pt x="1088" y="220"/>
                  </a:lnTo>
                  <a:lnTo>
                    <a:pt x="1082" y="226"/>
                  </a:lnTo>
                  <a:lnTo>
                    <a:pt x="1077" y="231"/>
                  </a:lnTo>
                  <a:lnTo>
                    <a:pt x="1073" y="237"/>
                  </a:lnTo>
                  <a:lnTo>
                    <a:pt x="1070" y="244"/>
                  </a:lnTo>
                  <a:lnTo>
                    <a:pt x="1069" y="249"/>
                  </a:lnTo>
                  <a:lnTo>
                    <a:pt x="1068" y="256"/>
                  </a:lnTo>
                  <a:lnTo>
                    <a:pt x="1069" y="262"/>
                  </a:lnTo>
                  <a:lnTo>
                    <a:pt x="1070" y="268"/>
                  </a:lnTo>
                  <a:lnTo>
                    <a:pt x="1073" y="274"/>
                  </a:lnTo>
                  <a:lnTo>
                    <a:pt x="1077" y="281"/>
                  </a:lnTo>
                  <a:lnTo>
                    <a:pt x="1084" y="288"/>
                  </a:lnTo>
                  <a:lnTo>
                    <a:pt x="1092" y="295"/>
                  </a:lnTo>
                  <a:lnTo>
                    <a:pt x="1092" y="295"/>
                  </a:lnTo>
                  <a:lnTo>
                    <a:pt x="1103" y="303"/>
                  </a:lnTo>
                  <a:lnTo>
                    <a:pt x="1115" y="311"/>
                  </a:lnTo>
                  <a:lnTo>
                    <a:pt x="1129" y="318"/>
                  </a:lnTo>
                  <a:lnTo>
                    <a:pt x="1143" y="326"/>
                  </a:lnTo>
                  <a:lnTo>
                    <a:pt x="1172" y="338"/>
                  </a:lnTo>
                  <a:lnTo>
                    <a:pt x="1198" y="348"/>
                  </a:lnTo>
                  <a:lnTo>
                    <a:pt x="1198" y="348"/>
                  </a:lnTo>
                  <a:lnTo>
                    <a:pt x="1232" y="358"/>
                  </a:lnTo>
                  <a:lnTo>
                    <a:pt x="1268" y="367"/>
                  </a:lnTo>
                  <a:lnTo>
                    <a:pt x="1302" y="374"/>
                  </a:lnTo>
                  <a:lnTo>
                    <a:pt x="1335" y="381"/>
                  </a:lnTo>
                  <a:lnTo>
                    <a:pt x="1391" y="392"/>
                  </a:lnTo>
                  <a:lnTo>
                    <a:pt x="1429" y="399"/>
                  </a:lnTo>
                  <a:lnTo>
                    <a:pt x="1429" y="399"/>
                  </a:lnTo>
                  <a:lnTo>
                    <a:pt x="1505" y="414"/>
                  </a:lnTo>
                  <a:lnTo>
                    <a:pt x="1575" y="428"/>
                  </a:lnTo>
                  <a:lnTo>
                    <a:pt x="1612" y="437"/>
                  </a:lnTo>
                  <a:lnTo>
                    <a:pt x="1649" y="446"/>
                  </a:lnTo>
                  <a:lnTo>
                    <a:pt x="1690" y="457"/>
                  </a:lnTo>
                  <a:lnTo>
                    <a:pt x="1735" y="469"/>
                  </a:lnTo>
                  <a:lnTo>
                    <a:pt x="1735" y="469"/>
                  </a:lnTo>
                  <a:lnTo>
                    <a:pt x="1781" y="483"/>
                  </a:lnTo>
                  <a:lnTo>
                    <a:pt x="1819" y="497"/>
                  </a:lnTo>
                  <a:lnTo>
                    <a:pt x="1851" y="510"/>
                  </a:lnTo>
                  <a:lnTo>
                    <a:pt x="1881" y="523"/>
                  </a:lnTo>
                  <a:lnTo>
                    <a:pt x="1881" y="523"/>
                  </a:lnTo>
                  <a:lnTo>
                    <a:pt x="1916" y="538"/>
                  </a:lnTo>
                  <a:lnTo>
                    <a:pt x="1950" y="556"/>
                  </a:lnTo>
                  <a:lnTo>
                    <a:pt x="1967" y="565"/>
                  </a:lnTo>
                  <a:lnTo>
                    <a:pt x="1983" y="574"/>
                  </a:lnTo>
                  <a:lnTo>
                    <a:pt x="1999" y="585"/>
                  </a:lnTo>
                  <a:lnTo>
                    <a:pt x="2013" y="598"/>
                  </a:lnTo>
                  <a:lnTo>
                    <a:pt x="2013" y="598"/>
                  </a:lnTo>
                  <a:lnTo>
                    <a:pt x="2023" y="606"/>
                  </a:lnTo>
                  <a:lnTo>
                    <a:pt x="2033" y="616"/>
                  </a:lnTo>
                  <a:lnTo>
                    <a:pt x="2041" y="626"/>
                  </a:lnTo>
                  <a:lnTo>
                    <a:pt x="2050" y="637"/>
                  </a:lnTo>
                  <a:lnTo>
                    <a:pt x="2058" y="648"/>
                  </a:lnTo>
                  <a:lnTo>
                    <a:pt x="2065" y="660"/>
                  </a:lnTo>
                  <a:lnTo>
                    <a:pt x="2070" y="671"/>
                  </a:lnTo>
                  <a:lnTo>
                    <a:pt x="2076" y="683"/>
                  </a:lnTo>
                  <a:lnTo>
                    <a:pt x="2079" y="695"/>
                  </a:lnTo>
                  <a:lnTo>
                    <a:pt x="2082" y="709"/>
                  </a:lnTo>
                  <a:lnTo>
                    <a:pt x="2084" y="721"/>
                  </a:lnTo>
                  <a:lnTo>
                    <a:pt x="2085" y="734"/>
                  </a:lnTo>
                  <a:lnTo>
                    <a:pt x="2085" y="747"/>
                  </a:lnTo>
                  <a:lnTo>
                    <a:pt x="2083" y="760"/>
                  </a:lnTo>
                  <a:lnTo>
                    <a:pt x="2081" y="773"/>
                  </a:lnTo>
                  <a:lnTo>
                    <a:pt x="2078" y="787"/>
                  </a:lnTo>
                  <a:lnTo>
                    <a:pt x="2078" y="787"/>
                  </a:lnTo>
                  <a:lnTo>
                    <a:pt x="2073" y="798"/>
                  </a:lnTo>
                  <a:lnTo>
                    <a:pt x="2068" y="810"/>
                  </a:lnTo>
                  <a:lnTo>
                    <a:pt x="2062" y="822"/>
                  </a:lnTo>
                  <a:lnTo>
                    <a:pt x="2055" y="834"/>
                  </a:lnTo>
                  <a:lnTo>
                    <a:pt x="2038" y="858"/>
                  </a:lnTo>
                  <a:lnTo>
                    <a:pt x="2021" y="881"/>
                  </a:lnTo>
                  <a:lnTo>
                    <a:pt x="2001" y="905"/>
                  </a:lnTo>
                  <a:lnTo>
                    <a:pt x="1981" y="927"/>
                  </a:lnTo>
                  <a:lnTo>
                    <a:pt x="1944" y="965"/>
                  </a:lnTo>
                  <a:lnTo>
                    <a:pt x="1944" y="965"/>
                  </a:lnTo>
                  <a:lnTo>
                    <a:pt x="1916" y="991"/>
                  </a:lnTo>
                  <a:lnTo>
                    <a:pt x="1888" y="1017"/>
                  </a:lnTo>
                  <a:lnTo>
                    <a:pt x="1828" y="1069"/>
                  </a:lnTo>
                  <a:lnTo>
                    <a:pt x="1768" y="1119"/>
                  </a:lnTo>
                  <a:lnTo>
                    <a:pt x="1706" y="1167"/>
                  </a:lnTo>
                  <a:lnTo>
                    <a:pt x="1706" y="1167"/>
                  </a:lnTo>
                  <a:lnTo>
                    <a:pt x="1608" y="1242"/>
                  </a:lnTo>
                  <a:lnTo>
                    <a:pt x="1531" y="1298"/>
                  </a:lnTo>
                  <a:lnTo>
                    <a:pt x="1466" y="1343"/>
                  </a:lnTo>
                  <a:lnTo>
                    <a:pt x="1401" y="1387"/>
                  </a:lnTo>
                  <a:lnTo>
                    <a:pt x="1230" y="1500"/>
                  </a:lnTo>
                  <a:lnTo>
                    <a:pt x="1102" y="1585"/>
                  </a:lnTo>
                  <a:lnTo>
                    <a:pt x="931" y="1700"/>
                  </a:lnTo>
                  <a:lnTo>
                    <a:pt x="672" y="1877"/>
                  </a:lnTo>
                  <a:lnTo>
                    <a:pt x="672" y="1877"/>
                  </a:lnTo>
                  <a:lnTo>
                    <a:pt x="423" y="2045"/>
                  </a:lnTo>
                  <a:lnTo>
                    <a:pt x="296" y="2133"/>
                  </a:lnTo>
                  <a:lnTo>
                    <a:pt x="153" y="2233"/>
                  </a:lnTo>
                  <a:lnTo>
                    <a:pt x="153" y="2233"/>
                  </a:lnTo>
                  <a:lnTo>
                    <a:pt x="86" y="2280"/>
                  </a:lnTo>
                  <a:lnTo>
                    <a:pt x="0" y="2342"/>
                  </a:lnTo>
                  <a:lnTo>
                    <a:pt x="112" y="23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9" name="îşḷíḓé"/>
            <p:cNvSpPr/>
            <p:nvPr/>
          </p:nvSpPr>
          <p:spPr bwMode="auto">
            <a:xfrm>
              <a:off x="5350829" y="2562224"/>
              <a:ext cx="719137" cy="236538"/>
            </a:xfrm>
            <a:custGeom>
              <a:avLst/>
              <a:gdLst>
                <a:gd name="T0" fmla="*/ 0 w 453"/>
                <a:gd name="T1" fmla="*/ 145 h 149"/>
                <a:gd name="T2" fmla="*/ 10 w 453"/>
                <a:gd name="T3" fmla="*/ 138 h 149"/>
                <a:gd name="T4" fmla="*/ 39 w 453"/>
                <a:gd name="T5" fmla="*/ 122 h 149"/>
                <a:gd name="T6" fmla="*/ 41 w 453"/>
                <a:gd name="T7" fmla="*/ 127 h 149"/>
                <a:gd name="T8" fmla="*/ 13 w 453"/>
                <a:gd name="T9" fmla="*/ 142 h 149"/>
                <a:gd name="T10" fmla="*/ 4 w 453"/>
                <a:gd name="T11" fmla="*/ 149 h 149"/>
                <a:gd name="T12" fmla="*/ 61 w 453"/>
                <a:gd name="T13" fmla="*/ 114 h 149"/>
                <a:gd name="T14" fmla="*/ 77 w 453"/>
                <a:gd name="T15" fmla="*/ 106 h 149"/>
                <a:gd name="T16" fmla="*/ 97 w 453"/>
                <a:gd name="T17" fmla="*/ 103 h 149"/>
                <a:gd name="T18" fmla="*/ 79 w 453"/>
                <a:gd name="T19" fmla="*/ 110 h 149"/>
                <a:gd name="T20" fmla="*/ 61 w 453"/>
                <a:gd name="T21" fmla="*/ 114 h 149"/>
                <a:gd name="T22" fmla="*/ 118 w 453"/>
                <a:gd name="T23" fmla="*/ 91 h 149"/>
                <a:gd name="T24" fmla="*/ 155 w 453"/>
                <a:gd name="T25" fmla="*/ 84 h 149"/>
                <a:gd name="T26" fmla="*/ 119 w 453"/>
                <a:gd name="T27" fmla="*/ 95 h 149"/>
                <a:gd name="T28" fmla="*/ 177 w 453"/>
                <a:gd name="T29" fmla="*/ 73 h 149"/>
                <a:gd name="T30" fmla="*/ 213 w 453"/>
                <a:gd name="T31" fmla="*/ 64 h 149"/>
                <a:gd name="T32" fmla="*/ 214 w 453"/>
                <a:gd name="T33" fmla="*/ 69 h 149"/>
                <a:gd name="T34" fmla="*/ 177 w 453"/>
                <a:gd name="T35" fmla="*/ 73 h 149"/>
                <a:gd name="T36" fmla="*/ 236 w 453"/>
                <a:gd name="T37" fmla="*/ 59 h 149"/>
                <a:gd name="T38" fmla="*/ 275 w 453"/>
                <a:gd name="T39" fmla="*/ 55 h 149"/>
                <a:gd name="T40" fmla="*/ 237 w 453"/>
                <a:gd name="T41" fmla="*/ 63 h 149"/>
                <a:gd name="T42" fmla="*/ 297 w 453"/>
                <a:gd name="T43" fmla="*/ 47 h 149"/>
                <a:gd name="T44" fmla="*/ 314 w 453"/>
                <a:gd name="T45" fmla="*/ 43 h 149"/>
                <a:gd name="T46" fmla="*/ 334 w 453"/>
                <a:gd name="T47" fmla="*/ 43 h 149"/>
                <a:gd name="T48" fmla="*/ 316 w 453"/>
                <a:gd name="T49" fmla="*/ 48 h 149"/>
                <a:gd name="T50" fmla="*/ 297 w 453"/>
                <a:gd name="T51" fmla="*/ 47 h 149"/>
                <a:gd name="T52" fmla="*/ 356 w 453"/>
                <a:gd name="T53" fmla="*/ 33 h 149"/>
                <a:gd name="T54" fmla="*/ 395 w 453"/>
                <a:gd name="T55" fmla="*/ 28 h 149"/>
                <a:gd name="T56" fmla="*/ 357 w 453"/>
                <a:gd name="T57" fmla="*/ 38 h 149"/>
                <a:gd name="T58" fmla="*/ 416 w 453"/>
                <a:gd name="T59" fmla="*/ 16 h 149"/>
                <a:gd name="T60" fmla="*/ 435 w 453"/>
                <a:gd name="T61" fmla="*/ 8 h 149"/>
                <a:gd name="T62" fmla="*/ 450 w 453"/>
                <a:gd name="T63" fmla="*/ 0 h 149"/>
                <a:gd name="T64" fmla="*/ 453 w 453"/>
                <a:gd name="T65" fmla="*/ 3 h 149"/>
                <a:gd name="T66" fmla="*/ 438 w 453"/>
                <a:gd name="T67" fmla="*/ 11 h 149"/>
                <a:gd name="T68" fmla="*/ 416 w 453"/>
                <a:gd name="T69" fmla="*/ 1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3" h="149">
                  <a:moveTo>
                    <a:pt x="0" y="145"/>
                  </a:moveTo>
                  <a:lnTo>
                    <a:pt x="0" y="145"/>
                  </a:lnTo>
                  <a:lnTo>
                    <a:pt x="2" y="143"/>
                  </a:lnTo>
                  <a:lnTo>
                    <a:pt x="10" y="138"/>
                  </a:lnTo>
                  <a:lnTo>
                    <a:pt x="22" y="130"/>
                  </a:lnTo>
                  <a:lnTo>
                    <a:pt x="39" y="122"/>
                  </a:lnTo>
                  <a:lnTo>
                    <a:pt x="41" y="127"/>
                  </a:lnTo>
                  <a:lnTo>
                    <a:pt x="41" y="127"/>
                  </a:lnTo>
                  <a:lnTo>
                    <a:pt x="25" y="136"/>
                  </a:lnTo>
                  <a:lnTo>
                    <a:pt x="13" y="142"/>
                  </a:lnTo>
                  <a:lnTo>
                    <a:pt x="7" y="147"/>
                  </a:lnTo>
                  <a:lnTo>
                    <a:pt x="4" y="149"/>
                  </a:lnTo>
                  <a:lnTo>
                    <a:pt x="0" y="145"/>
                  </a:lnTo>
                  <a:close/>
                  <a:moveTo>
                    <a:pt x="61" y="114"/>
                  </a:moveTo>
                  <a:lnTo>
                    <a:pt x="61" y="114"/>
                  </a:lnTo>
                  <a:lnTo>
                    <a:pt x="77" y="106"/>
                  </a:lnTo>
                  <a:lnTo>
                    <a:pt x="96" y="98"/>
                  </a:lnTo>
                  <a:lnTo>
                    <a:pt x="97" y="103"/>
                  </a:lnTo>
                  <a:lnTo>
                    <a:pt x="97" y="103"/>
                  </a:lnTo>
                  <a:lnTo>
                    <a:pt x="79" y="110"/>
                  </a:lnTo>
                  <a:lnTo>
                    <a:pt x="63" y="118"/>
                  </a:lnTo>
                  <a:lnTo>
                    <a:pt x="61" y="114"/>
                  </a:lnTo>
                  <a:close/>
                  <a:moveTo>
                    <a:pt x="118" y="91"/>
                  </a:moveTo>
                  <a:lnTo>
                    <a:pt x="118" y="91"/>
                  </a:lnTo>
                  <a:lnTo>
                    <a:pt x="154" y="80"/>
                  </a:lnTo>
                  <a:lnTo>
                    <a:pt x="155" y="84"/>
                  </a:lnTo>
                  <a:lnTo>
                    <a:pt x="155" y="84"/>
                  </a:lnTo>
                  <a:lnTo>
                    <a:pt x="119" y="95"/>
                  </a:lnTo>
                  <a:lnTo>
                    <a:pt x="118" y="91"/>
                  </a:lnTo>
                  <a:close/>
                  <a:moveTo>
                    <a:pt x="177" y="73"/>
                  </a:moveTo>
                  <a:lnTo>
                    <a:pt x="177" y="73"/>
                  </a:lnTo>
                  <a:lnTo>
                    <a:pt x="213" y="64"/>
                  </a:lnTo>
                  <a:lnTo>
                    <a:pt x="214" y="69"/>
                  </a:lnTo>
                  <a:lnTo>
                    <a:pt x="214" y="69"/>
                  </a:lnTo>
                  <a:lnTo>
                    <a:pt x="178" y="77"/>
                  </a:lnTo>
                  <a:lnTo>
                    <a:pt x="177" y="73"/>
                  </a:lnTo>
                  <a:close/>
                  <a:moveTo>
                    <a:pt x="236" y="59"/>
                  </a:moveTo>
                  <a:lnTo>
                    <a:pt x="236" y="59"/>
                  </a:lnTo>
                  <a:lnTo>
                    <a:pt x="274" y="51"/>
                  </a:lnTo>
                  <a:lnTo>
                    <a:pt x="275" y="55"/>
                  </a:lnTo>
                  <a:lnTo>
                    <a:pt x="275" y="55"/>
                  </a:lnTo>
                  <a:lnTo>
                    <a:pt x="237" y="63"/>
                  </a:lnTo>
                  <a:lnTo>
                    <a:pt x="236" y="59"/>
                  </a:lnTo>
                  <a:close/>
                  <a:moveTo>
                    <a:pt x="297" y="47"/>
                  </a:moveTo>
                  <a:lnTo>
                    <a:pt x="297" y="47"/>
                  </a:lnTo>
                  <a:lnTo>
                    <a:pt x="314" y="43"/>
                  </a:lnTo>
                  <a:lnTo>
                    <a:pt x="333" y="39"/>
                  </a:lnTo>
                  <a:lnTo>
                    <a:pt x="334" y="43"/>
                  </a:lnTo>
                  <a:lnTo>
                    <a:pt x="316" y="48"/>
                  </a:lnTo>
                  <a:lnTo>
                    <a:pt x="316" y="48"/>
                  </a:lnTo>
                  <a:lnTo>
                    <a:pt x="298" y="51"/>
                  </a:lnTo>
                  <a:lnTo>
                    <a:pt x="297" y="47"/>
                  </a:lnTo>
                  <a:close/>
                  <a:moveTo>
                    <a:pt x="356" y="33"/>
                  </a:moveTo>
                  <a:lnTo>
                    <a:pt x="356" y="33"/>
                  </a:lnTo>
                  <a:lnTo>
                    <a:pt x="394" y="23"/>
                  </a:lnTo>
                  <a:lnTo>
                    <a:pt x="395" y="28"/>
                  </a:lnTo>
                  <a:lnTo>
                    <a:pt x="395" y="28"/>
                  </a:lnTo>
                  <a:lnTo>
                    <a:pt x="357" y="38"/>
                  </a:lnTo>
                  <a:lnTo>
                    <a:pt x="356" y="33"/>
                  </a:lnTo>
                  <a:close/>
                  <a:moveTo>
                    <a:pt x="416" y="16"/>
                  </a:moveTo>
                  <a:lnTo>
                    <a:pt x="416" y="16"/>
                  </a:lnTo>
                  <a:lnTo>
                    <a:pt x="435" y="8"/>
                  </a:lnTo>
                  <a:lnTo>
                    <a:pt x="443" y="4"/>
                  </a:lnTo>
                  <a:lnTo>
                    <a:pt x="450" y="0"/>
                  </a:lnTo>
                  <a:lnTo>
                    <a:pt x="453" y="3"/>
                  </a:lnTo>
                  <a:lnTo>
                    <a:pt x="453" y="3"/>
                  </a:lnTo>
                  <a:lnTo>
                    <a:pt x="446" y="7"/>
                  </a:lnTo>
                  <a:lnTo>
                    <a:pt x="438" y="11"/>
                  </a:lnTo>
                  <a:lnTo>
                    <a:pt x="417" y="20"/>
                  </a:lnTo>
                  <a:lnTo>
                    <a:pt x="416" y="16"/>
                  </a:lnTo>
                  <a:close/>
                </a:path>
              </a:pathLst>
            </a:custGeom>
            <a:solidFill>
              <a:srgbClr val="C5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/>
            <a:p>
              <a:endParaRPr 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20" name="işḷïdé"/>
            <p:cNvGrpSpPr/>
            <p:nvPr/>
          </p:nvGrpSpPr>
          <p:grpSpPr>
            <a:xfrm>
              <a:off x="4803141" y="2824162"/>
              <a:ext cx="2441575" cy="3319463"/>
              <a:chOff x="4803141" y="2824162"/>
              <a:chExt cx="2441575" cy="3319463"/>
            </a:xfrm>
          </p:grpSpPr>
          <p:sp>
            <p:nvSpPr>
              <p:cNvPr id="31" name="îşľïďê"/>
              <p:cNvSpPr/>
              <p:nvPr/>
            </p:nvSpPr>
            <p:spPr bwMode="auto">
              <a:xfrm>
                <a:off x="7158991" y="3649662"/>
                <a:ext cx="85725" cy="271463"/>
              </a:xfrm>
              <a:custGeom>
                <a:avLst/>
                <a:gdLst>
                  <a:gd name="T0" fmla="*/ 31 w 54"/>
                  <a:gd name="T1" fmla="*/ 171 h 171"/>
                  <a:gd name="T2" fmla="*/ 31 w 54"/>
                  <a:gd name="T3" fmla="*/ 171 h 171"/>
                  <a:gd name="T4" fmla="*/ 40 w 54"/>
                  <a:gd name="T5" fmla="*/ 147 h 171"/>
                  <a:gd name="T6" fmla="*/ 48 w 54"/>
                  <a:gd name="T7" fmla="*/ 126 h 171"/>
                  <a:gd name="T8" fmla="*/ 50 w 54"/>
                  <a:gd name="T9" fmla="*/ 115 h 171"/>
                  <a:gd name="T10" fmla="*/ 53 w 54"/>
                  <a:gd name="T11" fmla="*/ 104 h 171"/>
                  <a:gd name="T12" fmla="*/ 54 w 54"/>
                  <a:gd name="T13" fmla="*/ 93 h 171"/>
                  <a:gd name="T14" fmla="*/ 54 w 54"/>
                  <a:gd name="T15" fmla="*/ 82 h 171"/>
                  <a:gd name="T16" fmla="*/ 54 w 54"/>
                  <a:gd name="T17" fmla="*/ 82 h 171"/>
                  <a:gd name="T18" fmla="*/ 54 w 54"/>
                  <a:gd name="T19" fmla="*/ 60 h 171"/>
                  <a:gd name="T20" fmla="*/ 53 w 54"/>
                  <a:gd name="T21" fmla="*/ 50 h 171"/>
                  <a:gd name="T22" fmla="*/ 50 w 54"/>
                  <a:gd name="T23" fmla="*/ 41 h 171"/>
                  <a:gd name="T24" fmla="*/ 47 w 54"/>
                  <a:gd name="T25" fmla="*/ 31 h 171"/>
                  <a:gd name="T26" fmla="*/ 44 w 54"/>
                  <a:gd name="T27" fmla="*/ 22 h 171"/>
                  <a:gd name="T28" fmla="*/ 33 w 54"/>
                  <a:gd name="T29" fmla="*/ 0 h 171"/>
                  <a:gd name="T30" fmla="*/ 6 w 54"/>
                  <a:gd name="T31" fmla="*/ 11 h 171"/>
                  <a:gd name="T32" fmla="*/ 6 w 54"/>
                  <a:gd name="T33" fmla="*/ 11 h 171"/>
                  <a:gd name="T34" fmla="*/ 15 w 54"/>
                  <a:gd name="T35" fmla="*/ 30 h 171"/>
                  <a:gd name="T36" fmla="*/ 19 w 54"/>
                  <a:gd name="T37" fmla="*/ 39 h 171"/>
                  <a:gd name="T38" fmla="*/ 21 w 54"/>
                  <a:gd name="T39" fmla="*/ 47 h 171"/>
                  <a:gd name="T40" fmla="*/ 22 w 54"/>
                  <a:gd name="T41" fmla="*/ 55 h 171"/>
                  <a:gd name="T42" fmla="*/ 23 w 54"/>
                  <a:gd name="T43" fmla="*/ 63 h 171"/>
                  <a:gd name="T44" fmla="*/ 23 w 54"/>
                  <a:gd name="T45" fmla="*/ 82 h 171"/>
                  <a:gd name="T46" fmla="*/ 23 w 54"/>
                  <a:gd name="T47" fmla="*/ 82 h 171"/>
                  <a:gd name="T48" fmla="*/ 23 w 54"/>
                  <a:gd name="T49" fmla="*/ 90 h 171"/>
                  <a:gd name="T50" fmla="*/ 21 w 54"/>
                  <a:gd name="T51" fmla="*/ 99 h 171"/>
                  <a:gd name="T52" fmla="*/ 16 w 54"/>
                  <a:gd name="T53" fmla="*/ 116 h 171"/>
                  <a:gd name="T54" fmla="*/ 10 w 54"/>
                  <a:gd name="T55" fmla="*/ 134 h 171"/>
                  <a:gd name="T56" fmla="*/ 0 w 54"/>
                  <a:gd name="T57" fmla="*/ 154 h 171"/>
                  <a:gd name="T58" fmla="*/ 31 w 54"/>
                  <a:gd name="T5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171">
                    <a:moveTo>
                      <a:pt x="31" y="171"/>
                    </a:moveTo>
                    <a:lnTo>
                      <a:pt x="31" y="171"/>
                    </a:lnTo>
                    <a:lnTo>
                      <a:pt x="40" y="147"/>
                    </a:lnTo>
                    <a:lnTo>
                      <a:pt x="48" y="126"/>
                    </a:lnTo>
                    <a:lnTo>
                      <a:pt x="50" y="115"/>
                    </a:lnTo>
                    <a:lnTo>
                      <a:pt x="53" y="104"/>
                    </a:lnTo>
                    <a:lnTo>
                      <a:pt x="54" y="93"/>
                    </a:lnTo>
                    <a:lnTo>
                      <a:pt x="54" y="82"/>
                    </a:lnTo>
                    <a:lnTo>
                      <a:pt x="54" y="82"/>
                    </a:lnTo>
                    <a:lnTo>
                      <a:pt x="54" y="60"/>
                    </a:lnTo>
                    <a:lnTo>
                      <a:pt x="53" y="50"/>
                    </a:lnTo>
                    <a:lnTo>
                      <a:pt x="50" y="41"/>
                    </a:lnTo>
                    <a:lnTo>
                      <a:pt x="47" y="31"/>
                    </a:lnTo>
                    <a:lnTo>
                      <a:pt x="44" y="22"/>
                    </a:lnTo>
                    <a:lnTo>
                      <a:pt x="33" y="0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15" y="30"/>
                    </a:lnTo>
                    <a:lnTo>
                      <a:pt x="19" y="39"/>
                    </a:lnTo>
                    <a:lnTo>
                      <a:pt x="21" y="47"/>
                    </a:lnTo>
                    <a:lnTo>
                      <a:pt x="22" y="55"/>
                    </a:lnTo>
                    <a:lnTo>
                      <a:pt x="23" y="63"/>
                    </a:lnTo>
                    <a:lnTo>
                      <a:pt x="23" y="82"/>
                    </a:lnTo>
                    <a:lnTo>
                      <a:pt x="23" y="82"/>
                    </a:lnTo>
                    <a:lnTo>
                      <a:pt x="23" y="90"/>
                    </a:lnTo>
                    <a:lnTo>
                      <a:pt x="21" y="99"/>
                    </a:lnTo>
                    <a:lnTo>
                      <a:pt x="16" y="116"/>
                    </a:lnTo>
                    <a:lnTo>
                      <a:pt x="10" y="134"/>
                    </a:lnTo>
                    <a:lnTo>
                      <a:pt x="0" y="154"/>
                    </a:lnTo>
                    <a:lnTo>
                      <a:pt x="31" y="171"/>
                    </a:lnTo>
                    <a:close/>
                  </a:path>
                </a:pathLst>
              </a:custGeom>
              <a:solidFill>
                <a:srgbClr val="C5CC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77500" lnSpcReduction="20000"/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2" name="íşľîḍe"/>
              <p:cNvSpPr/>
              <p:nvPr/>
            </p:nvSpPr>
            <p:spPr bwMode="auto">
              <a:xfrm>
                <a:off x="7003416" y="3405187"/>
                <a:ext cx="160337" cy="142875"/>
              </a:xfrm>
              <a:custGeom>
                <a:avLst/>
                <a:gdLst>
                  <a:gd name="T0" fmla="*/ 84 w 101"/>
                  <a:gd name="T1" fmla="*/ 90 h 90"/>
                  <a:gd name="T2" fmla="*/ 101 w 101"/>
                  <a:gd name="T3" fmla="*/ 73 h 90"/>
                  <a:gd name="T4" fmla="*/ 101 w 101"/>
                  <a:gd name="T5" fmla="*/ 73 h 90"/>
                  <a:gd name="T6" fmla="*/ 82 w 101"/>
                  <a:gd name="T7" fmla="*/ 56 h 90"/>
                  <a:gd name="T8" fmla="*/ 59 w 101"/>
                  <a:gd name="T9" fmla="*/ 37 h 90"/>
                  <a:gd name="T10" fmla="*/ 34 w 101"/>
                  <a:gd name="T11" fmla="*/ 18 h 90"/>
                  <a:gd name="T12" fmla="*/ 11 w 101"/>
                  <a:gd name="T13" fmla="*/ 0 h 90"/>
                  <a:gd name="T14" fmla="*/ 0 w 101"/>
                  <a:gd name="T15" fmla="*/ 17 h 90"/>
                  <a:gd name="T16" fmla="*/ 0 w 101"/>
                  <a:gd name="T17" fmla="*/ 17 h 90"/>
                  <a:gd name="T18" fmla="*/ 22 w 101"/>
                  <a:gd name="T19" fmla="*/ 33 h 90"/>
                  <a:gd name="T20" fmla="*/ 45 w 101"/>
                  <a:gd name="T21" fmla="*/ 54 h 90"/>
                  <a:gd name="T22" fmla="*/ 67 w 101"/>
                  <a:gd name="T23" fmla="*/ 73 h 90"/>
                  <a:gd name="T24" fmla="*/ 84 w 101"/>
                  <a:gd name="T25" fmla="*/ 90 h 90"/>
                  <a:gd name="T26" fmla="*/ 84 w 101"/>
                  <a:gd name="T27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90">
                    <a:moveTo>
                      <a:pt x="84" y="90"/>
                    </a:moveTo>
                    <a:lnTo>
                      <a:pt x="101" y="73"/>
                    </a:lnTo>
                    <a:lnTo>
                      <a:pt x="101" y="73"/>
                    </a:lnTo>
                    <a:lnTo>
                      <a:pt x="82" y="56"/>
                    </a:lnTo>
                    <a:lnTo>
                      <a:pt x="59" y="37"/>
                    </a:lnTo>
                    <a:lnTo>
                      <a:pt x="34" y="18"/>
                    </a:lnTo>
                    <a:lnTo>
                      <a:pt x="11" y="0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22" y="33"/>
                    </a:lnTo>
                    <a:lnTo>
                      <a:pt x="45" y="54"/>
                    </a:lnTo>
                    <a:lnTo>
                      <a:pt x="67" y="73"/>
                    </a:lnTo>
                    <a:lnTo>
                      <a:pt x="84" y="90"/>
                    </a:lnTo>
                    <a:lnTo>
                      <a:pt x="84" y="90"/>
                    </a:lnTo>
                    <a:close/>
                  </a:path>
                </a:pathLst>
              </a:custGeom>
              <a:solidFill>
                <a:srgbClr val="C5CC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3" name="i$ľîďè"/>
              <p:cNvSpPr/>
              <p:nvPr/>
            </p:nvSpPr>
            <p:spPr bwMode="auto">
              <a:xfrm>
                <a:off x="5344479" y="2824162"/>
                <a:ext cx="1574800" cy="519113"/>
              </a:xfrm>
              <a:custGeom>
                <a:avLst/>
                <a:gdLst>
                  <a:gd name="T0" fmla="*/ 925 w 992"/>
                  <a:gd name="T1" fmla="*/ 276 h 327"/>
                  <a:gd name="T2" fmla="*/ 955 w 992"/>
                  <a:gd name="T3" fmla="*/ 292 h 327"/>
                  <a:gd name="T4" fmla="*/ 992 w 992"/>
                  <a:gd name="T5" fmla="*/ 314 h 327"/>
                  <a:gd name="T6" fmla="*/ 981 w 992"/>
                  <a:gd name="T7" fmla="*/ 327 h 327"/>
                  <a:gd name="T8" fmla="*/ 947 w 992"/>
                  <a:gd name="T9" fmla="*/ 304 h 327"/>
                  <a:gd name="T10" fmla="*/ 919 w 992"/>
                  <a:gd name="T11" fmla="*/ 289 h 327"/>
                  <a:gd name="T12" fmla="*/ 790 w 992"/>
                  <a:gd name="T13" fmla="*/ 221 h 327"/>
                  <a:gd name="T14" fmla="*/ 825 w 992"/>
                  <a:gd name="T15" fmla="*/ 234 h 327"/>
                  <a:gd name="T16" fmla="*/ 855 w 992"/>
                  <a:gd name="T17" fmla="*/ 260 h 327"/>
                  <a:gd name="T18" fmla="*/ 821 w 992"/>
                  <a:gd name="T19" fmla="*/ 246 h 327"/>
                  <a:gd name="T20" fmla="*/ 786 w 992"/>
                  <a:gd name="T21" fmla="*/ 233 h 327"/>
                  <a:gd name="T22" fmla="*/ 653 w 992"/>
                  <a:gd name="T23" fmla="*/ 181 h 327"/>
                  <a:gd name="T24" fmla="*/ 722 w 992"/>
                  <a:gd name="T25" fmla="*/ 200 h 327"/>
                  <a:gd name="T26" fmla="*/ 720 w 992"/>
                  <a:gd name="T27" fmla="*/ 210 h 327"/>
                  <a:gd name="T28" fmla="*/ 650 w 992"/>
                  <a:gd name="T29" fmla="*/ 190 h 327"/>
                  <a:gd name="T30" fmla="*/ 512 w 992"/>
                  <a:gd name="T31" fmla="*/ 146 h 327"/>
                  <a:gd name="T32" fmla="*/ 583 w 992"/>
                  <a:gd name="T33" fmla="*/ 163 h 327"/>
                  <a:gd name="T34" fmla="*/ 580 w 992"/>
                  <a:gd name="T35" fmla="*/ 172 h 327"/>
                  <a:gd name="T36" fmla="*/ 511 w 992"/>
                  <a:gd name="T37" fmla="*/ 156 h 327"/>
                  <a:gd name="T38" fmla="*/ 370 w 992"/>
                  <a:gd name="T39" fmla="*/ 120 h 327"/>
                  <a:gd name="T40" fmla="*/ 442 w 992"/>
                  <a:gd name="T41" fmla="*/ 132 h 327"/>
                  <a:gd name="T42" fmla="*/ 439 w 992"/>
                  <a:gd name="T43" fmla="*/ 142 h 327"/>
                  <a:gd name="T44" fmla="*/ 369 w 992"/>
                  <a:gd name="T45" fmla="*/ 129 h 327"/>
                  <a:gd name="T46" fmla="*/ 278 w 992"/>
                  <a:gd name="T47" fmla="*/ 115 h 327"/>
                  <a:gd name="T48" fmla="*/ 227 w 992"/>
                  <a:gd name="T49" fmla="*/ 98 h 327"/>
                  <a:gd name="T50" fmla="*/ 279 w 992"/>
                  <a:gd name="T51" fmla="*/ 106 h 327"/>
                  <a:gd name="T52" fmla="*/ 299 w 992"/>
                  <a:gd name="T53" fmla="*/ 108 h 327"/>
                  <a:gd name="T54" fmla="*/ 298 w 992"/>
                  <a:gd name="T55" fmla="*/ 118 h 327"/>
                  <a:gd name="T56" fmla="*/ 278 w 992"/>
                  <a:gd name="T57" fmla="*/ 115 h 327"/>
                  <a:gd name="T58" fmla="*/ 88 w 992"/>
                  <a:gd name="T59" fmla="*/ 64 h 327"/>
                  <a:gd name="T60" fmla="*/ 119 w 992"/>
                  <a:gd name="T61" fmla="*/ 74 h 327"/>
                  <a:gd name="T62" fmla="*/ 155 w 992"/>
                  <a:gd name="T63" fmla="*/ 93 h 327"/>
                  <a:gd name="T64" fmla="*/ 117 w 992"/>
                  <a:gd name="T65" fmla="*/ 84 h 327"/>
                  <a:gd name="T66" fmla="*/ 84 w 992"/>
                  <a:gd name="T67" fmla="*/ 73 h 327"/>
                  <a:gd name="T68" fmla="*/ 0 w 992"/>
                  <a:gd name="T69" fmla="*/ 2 h 327"/>
                  <a:gd name="T70" fmla="*/ 7 w 992"/>
                  <a:gd name="T71" fmla="*/ 1 h 327"/>
                  <a:gd name="T72" fmla="*/ 7 w 992"/>
                  <a:gd name="T73" fmla="*/ 2 h 327"/>
                  <a:gd name="T74" fmla="*/ 12 w 992"/>
                  <a:gd name="T75" fmla="*/ 17 h 327"/>
                  <a:gd name="T76" fmla="*/ 26 w 992"/>
                  <a:gd name="T77" fmla="*/ 32 h 327"/>
                  <a:gd name="T78" fmla="*/ 19 w 992"/>
                  <a:gd name="T79" fmla="*/ 40 h 327"/>
                  <a:gd name="T80" fmla="*/ 4 w 992"/>
                  <a:gd name="T81" fmla="*/ 21 h 327"/>
                  <a:gd name="T82" fmla="*/ 0 w 992"/>
                  <a:gd name="T83" fmla="*/ 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92" h="327">
                    <a:moveTo>
                      <a:pt x="919" y="289"/>
                    </a:moveTo>
                    <a:lnTo>
                      <a:pt x="925" y="276"/>
                    </a:lnTo>
                    <a:lnTo>
                      <a:pt x="925" y="276"/>
                    </a:lnTo>
                    <a:lnTo>
                      <a:pt x="955" y="292"/>
                    </a:lnTo>
                    <a:lnTo>
                      <a:pt x="975" y="303"/>
                    </a:lnTo>
                    <a:lnTo>
                      <a:pt x="992" y="314"/>
                    </a:lnTo>
                    <a:lnTo>
                      <a:pt x="981" y="327"/>
                    </a:lnTo>
                    <a:lnTo>
                      <a:pt x="981" y="327"/>
                    </a:lnTo>
                    <a:lnTo>
                      <a:pt x="966" y="316"/>
                    </a:lnTo>
                    <a:lnTo>
                      <a:pt x="947" y="304"/>
                    </a:lnTo>
                    <a:lnTo>
                      <a:pt x="919" y="289"/>
                    </a:lnTo>
                    <a:lnTo>
                      <a:pt x="919" y="289"/>
                    </a:lnTo>
                    <a:close/>
                    <a:moveTo>
                      <a:pt x="786" y="233"/>
                    </a:moveTo>
                    <a:lnTo>
                      <a:pt x="790" y="221"/>
                    </a:lnTo>
                    <a:lnTo>
                      <a:pt x="790" y="221"/>
                    </a:lnTo>
                    <a:lnTo>
                      <a:pt x="825" y="234"/>
                    </a:lnTo>
                    <a:lnTo>
                      <a:pt x="859" y="248"/>
                    </a:lnTo>
                    <a:lnTo>
                      <a:pt x="855" y="260"/>
                    </a:lnTo>
                    <a:lnTo>
                      <a:pt x="855" y="260"/>
                    </a:lnTo>
                    <a:lnTo>
                      <a:pt x="821" y="246"/>
                    </a:lnTo>
                    <a:lnTo>
                      <a:pt x="786" y="233"/>
                    </a:lnTo>
                    <a:lnTo>
                      <a:pt x="786" y="233"/>
                    </a:lnTo>
                    <a:close/>
                    <a:moveTo>
                      <a:pt x="650" y="190"/>
                    </a:moveTo>
                    <a:lnTo>
                      <a:pt x="653" y="181"/>
                    </a:lnTo>
                    <a:lnTo>
                      <a:pt x="653" y="181"/>
                    </a:lnTo>
                    <a:lnTo>
                      <a:pt x="722" y="200"/>
                    </a:lnTo>
                    <a:lnTo>
                      <a:pt x="720" y="210"/>
                    </a:lnTo>
                    <a:lnTo>
                      <a:pt x="720" y="210"/>
                    </a:lnTo>
                    <a:lnTo>
                      <a:pt x="650" y="190"/>
                    </a:lnTo>
                    <a:lnTo>
                      <a:pt x="650" y="190"/>
                    </a:lnTo>
                    <a:close/>
                    <a:moveTo>
                      <a:pt x="511" y="156"/>
                    </a:moveTo>
                    <a:lnTo>
                      <a:pt x="512" y="146"/>
                    </a:lnTo>
                    <a:lnTo>
                      <a:pt x="512" y="146"/>
                    </a:lnTo>
                    <a:lnTo>
                      <a:pt x="583" y="163"/>
                    </a:lnTo>
                    <a:lnTo>
                      <a:pt x="580" y="172"/>
                    </a:lnTo>
                    <a:lnTo>
                      <a:pt x="580" y="172"/>
                    </a:lnTo>
                    <a:lnTo>
                      <a:pt x="511" y="156"/>
                    </a:lnTo>
                    <a:lnTo>
                      <a:pt x="511" y="156"/>
                    </a:lnTo>
                    <a:close/>
                    <a:moveTo>
                      <a:pt x="369" y="129"/>
                    </a:moveTo>
                    <a:lnTo>
                      <a:pt x="370" y="120"/>
                    </a:lnTo>
                    <a:lnTo>
                      <a:pt x="370" y="120"/>
                    </a:lnTo>
                    <a:lnTo>
                      <a:pt x="442" y="132"/>
                    </a:lnTo>
                    <a:lnTo>
                      <a:pt x="439" y="142"/>
                    </a:lnTo>
                    <a:lnTo>
                      <a:pt x="439" y="142"/>
                    </a:lnTo>
                    <a:lnTo>
                      <a:pt x="369" y="129"/>
                    </a:lnTo>
                    <a:lnTo>
                      <a:pt x="369" y="129"/>
                    </a:lnTo>
                    <a:close/>
                    <a:moveTo>
                      <a:pt x="278" y="115"/>
                    </a:moveTo>
                    <a:lnTo>
                      <a:pt x="278" y="115"/>
                    </a:lnTo>
                    <a:lnTo>
                      <a:pt x="226" y="107"/>
                    </a:lnTo>
                    <a:lnTo>
                      <a:pt x="227" y="98"/>
                    </a:lnTo>
                    <a:lnTo>
                      <a:pt x="227" y="98"/>
                    </a:lnTo>
                    <a:lnTo>
                      <a:pt x="279" y="106"/>
                    </a:lnTo>
                    <a:lnTo>
                      <a:pt x="279" y="106"/>
                    </a:lnTo>
                    <a:lnTo>
                      <a:pt x="299" y="108"/>
                    </a:lnTo>
                    <a:lnTo>
                      <a:pt x="298" y="118"/>
                    </a:lnTo>
                    <a:lnTo>
                      <a:pt x="298" y="118"/>
                    </a:lnTo>
                    <a:lnTo>
                      <a:pt x="278" y="115"/>
                    </a:lnTo>
                    <a:lnTo>
                      <a:pt x="278" y="115"/>
                    </a:lnTo>
                    <a:close/>
                    <a:moveTo>
                      <a:pt x="84" y="73"/>
                    </a:moveTo>
                    <a:lnTo>
                      <a:pt x="88" y="64"/>
                    </a:lnTo>
                    <a:lnTo>
                      <a:pt x="88" y="64"/>
                    </a:lnTo>
                    <a:lnTo>
                      <a:pt x="119" y="74"/>
                    </a:lnTo>
                    <a:lnTo>
                      <a:pt x="157" y="84"/>
                    </a:lnTo>
                    <a:lnTo>
                      <a:pt x="155" y="93"/>
                    </a:lnTo>
                    <a:lnTo>
                      <a:pt x="155" y="93"/>
                    </a:lnTo>
                    <a:lnTo>
                      <a:pt x="117" y="84"/>
                    </a:lnTo>
                    <a:lnTo>
                      <a:pt x="84" y="73"/>
                    </a:lnTo>
                    <a:lnTo>
                      <a:pt x="84" y="73"/>
                    </a:lnTo>
                    <a:close/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8" y="10"/>
                    </a:lnTo>
                    <a:lnTo>
                      <a:pt x="12" y="17"/>
                    </a:lnTo>
                    <a:lnTo>
                      <a:pt x="18" y="24"/>
                    </a:lnTo>
                    <a:lnTo>
                      <a:pt x="26" y="32"/>
                    </a:lnTo>
                    <a:lnTo>
                      <a:pt x="19" y="40"/>
                    </a:lnTo>
                    <a:lnTo>
                      <a:pt x="19" y="40"/>
                    </a:lnTo>
                    <a:lnTo>
                      <a:pt x="11" y="31"/>
                    </a:lnTo>
                    <a:lnTo>
                      <a:pt x="4" y="21"/>
                    </a:lnTo>
                    <a:lnTo>
                      <a:pt x="1" y="1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5CC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4" name="íṩľîḓé"/>
              <p:cNvSpPr/>
              <p:nvPr/>
            </p:nvSpPr>
            <p:spPr bwMode="auto">
              <a:xfrm>
                <a:off x="5309554" y="5429249"/>
                <a:ext cx="317500" cy="296863"/>
              </a:xfrm>
              <a:custGeom>
                <a:avLst/>
                <a:gdLst>
                  <a:gd name="T0" fmla="*/ 25 w 200"/>
                  <a:gd name="T1" fmla="*/ 187 h 187"/>
                  <a:gd name="T2" fmla="*/ 25 w 200"/>
                  <a:gd name="T3" fmla="*/ 187 h 187"/>
                  <a:gd name="T4" fmla="*/ 200 w 200"/>
                  <a:gd name="T5" fmla="*/ 28 h 187"/>
                  <a:gd name="T6" fmla="*/ 174 w 200"/>
                  <a:gd name="T7" fmla="*/ 0 h 187"/>
                  <a:gd name="T8" fmla="*/ 174 w 200"/>
                  <a:gd name="T9" fmla="*/ 0 h 187"/>
                  <a:gd name="T10" fmla="*/ 0 w 200"/>
                  <a:gd name="T11" fmla="*/ 160 h 187"/>
                  <a:gd name="T12" fmla="*/ 25 w 200"/>
                  <a:gd name="T13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87">
                    <a:moveTo>
                      <a:pt x="25" y="187"/>
                    </a:moveTo>
                    <a:lnTo>
                      <a:pt x="25" y="187"/>
                    </a:lnTo>
                    <a:lnTo>
                      <a:pt x="200" y="28"/>
                    </a:lnTo>
                    <a:lnTo>
                      <a:pt x="174" y="0"/>
                    </a:lnTo>
                    <a:lnTo>
                      <a:pt x="174" y="0"/>
                    </a:lnTo>
                    <a:lnTo>
                      <a:pt x="0" y="160"/>
                    </a:lnTo>
                    <a:lnTo>
                      <a:pt x="25" y="187"/>
                    </a:lnTo>
                    <a:close/>
                  </a:path>
                </a:pathLst>
              </a:custGeom>
              <a:solidFill>
                <a:srgbClr val="C5CC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85000" lnSpcReduction="20000"/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5" name="íşlîdè"/>
              <p:cNvSpPr/>
              <p:nvPr/>
            </p:nvSpPr>
            <p:spPr bwMode="auto">
              <a:xfrm>
                <a:off x="5806441" y="4972049"/>
                <a:ext cx="315912" cy="298450"/>
              </a:xfrm>
              <a:custGeom>
                <a:avLst/>
                <a:gdLst>
                  <a:gd name="T0" fmla="*/ 25 w 199"/>
                  <a:gd name="T1" fmla="*/ 188 h 188"/>
                  <a:gd name="T2" fmla="*/ 25 w 199"/>
                  <a:gd name="T3" fmla="*/ 188 h 188"/>
                  <a:gd name="T4" fmla="*/ 199 w 199"/>
                  <a:gd name="T5" fmla="*/ 28 h 188"/>
                  <a:gd name="T6" fmla="*/ 174 w 199"/>
                  <a:gd name="T7" fmla="*/ 0 h 188"/>
                  <a:gd name="T8" fmla="*/ 174 w 199"/>
                  <a:gd name="T9" fmla="*/ 0 h 188"/>
                  <a:gd name="T10" fmla="*/ 0 w 199"/>
                  <a:gd name="T11" fmla="*/ 161 h 188"/>
                  <a:gd name="T12" fmla="*/ 25 w 199"/>
                  <a:gd name="T13" fmla="*/ 18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188">
                    <a:moveTo>
                      <a:pt x="25" y="188"/>
                    </a:moveTo>
                    <a:lnTo>
                      <a:pt x="25" y="188"/>
                    </a:lnTo>
                    <a:lnTo>
                      <a:pt x="199" y="28"/>
                    </a:lnTo>
                    <a:lnTo>
                      <a:pt x="174" y="0"/>
                    </a:lnTo>
                    <a:lnTo>
                      <a:pt x="174" y="0"/>
                    </a:lnTo>
                    <a:lnTo>
                      <a:pt x="0" y="161"/>
                    </a:lnTo>
                    <a:lnTo>
                      <a:pt x="25" y="188"/>
                    </a:lnTo>
                    <a:close/>
                  </a:path>
                </a:pathLst>
              </a:custGeom>
              <a:solidFill>
                <a:srgbClr val="C5CC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85000" lnSpcReduction="10000"/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6" name="ïṩḷïḓè"/>
              <p:cNvSpPr/>
              <p:nvPr/>
            </p:nvSpPr>
            <p:spPr bwMode="auto">
              <a:xfrm>
                <a:off x="6301741" y="4510087"/>
                <a:ext cx="314325" cy="301625"/>
              </a:xfrm>
              <a:custGeom>
                <a:avLst/>
                <a:gdLst>
                  <a:gd name="T0" fmla="*/ 25 w 198"/>
                  <a:gd name="T1" fmla="*/ 190 h 190"/>
                  <a:gd name="T2" fmla="*/ 25 w 198"/>
                  <a:gd name="T3" fmla="*/ 190 h 190"/>
                  <a:gd name="T4" fmla="*/ 198 w 198"/>
                  <a:gd name="T5" fmla="*/ 28 h 190"/>
                  <a:gd name="T6" fmla="*/ 173 w 198"/>
                  <a:gd name="T7" fmla="*/ 0 h 190"/>
                  <a:gd name="T8" fmla="*/ 173 w 198"/>
                  <a:gd name="T9" fmla="*/ 0 h 190"/>
                  <a:gd name="T10" fmla="*/ 0 w 198"/>
                  <a:gd name="T11" fmla="*/ 162 h 190"/>
                  <a:gd name="T12" fmla="*/ 25 w 198"/>
                  <a:gd name="T13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8" h="190">
                    <a:moveTo>
                      <a:pt x="25" y="190"/>
                    </a:moveTo>
                    <a:lnTo>
                      <a:pt x="25" y="190"/>
                    </a:lnTo>
                    <a:lnTo>
                      <a:pt x="198" y="28"/>
                    </a:lnTo>
                    <a:lnTo>
                      <a:pt x="173" y="0"/>
                    </a:lnTo>
                    <a:lnTo>
                      <a:pt x="173" y="0"/>
                    </a:lnTo>
                    <a:lnTo>
                      <a:pt x="0" y="162"/>
                    </a:lnTo>
                    <a:lnTo>
                      <a:pt x="25" y="190"/>
                    </a:lnTo>
                    <a:close/>
                  </a:path>
                </a:pathLst>
              </a:custGeom>
              <a:solidFill>
                <a:srgbClr val="C5CC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92500" lnSpcReduction="20000"/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7" name="isliḍe"/>
              <p:cNvSpPr/>
              <p:nvPr/>
            </p:nvSpPr>
            <p:spPr bwMode="auto">
              <a:xfrm>
                <a:off x="4803141" y="5881687"/>
                <a:ext cx="320675" cy="261938"/>
              </a:xfrm>
              <a:custGeom>
                <a:avLst/>
                <a:gdLst>
                  <a:gd name="T0" fmla="*/ 46 w 202"/>
                  <a:gd name="T1" fmla="*/ 165 h 165"/>
                  <a:gd name="T2" fmla="*/ 46 w 202"/>
                  <a:gd name="T3" fmla="*/ 165 h 165"/>
                  <a:gd name="T4" fmla="*/ 120 w 202"/>
                  <a:gd name="T5" fmla="*/ 101 h 165"/>
                  <a:gd name="T6" fmla="*/ 202 w 202"/>
                  <a:gd name="T7" fmla="*/ 29 h 165"/>
                  <a:gd name="T8" fmla="*/ 178 w 202"/>
                  <a:gd name="T9" fmla="*/ 0 h 165"/>
                  <a:gd name="T10" fmla="*/ 178 w 202"/>
                  <a:gd name="T11" fmla="*/ 0 h 165"/>
                  <a:gd name="T12" fmla="*/ 81 w 202"/>
                  <a:gd name="T13" fmla="*/ 85 h 165"/>
                  <a:gd name="T14" fmla="*/ 0 w 202"/>
                  <a:gd name="T15" fmla="*/ 155 h 165"/>
                  <a:gd name="T16" fmla="*/ 8 w 202"/>
                  <a:gd name="T17" fmla="*/ 165 h 165"/>
                  <a:gd name="T18" fmla="*/ 46 w 202"/>
                  <a:gd name="T19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2" h="165">
                    <a:moveTo>
                      <a:pt x="46" y="165"/>
                    </a:moveTo>
                    <a:lnTo>
                      <a:pt x="46" y="165"/>
                    </a:lnTo>
                    <a:lnTo>
                      <a:pt x="120" y="101"/>
                    </a:lnTo>
                    <a:lnTo>
                      <a:pt x="202" y="29"/>
                    </a:lnTo>
                    <a:lnTo>
                      <a:pt x="178" y="0"/>
                    </a:lnTo>
                    <a:lnTo>
                      <a:pt x="178" y="0"/>
                    </a:lnTo>
                    <a:lnTo>
                      <a:pt x="81" y="85"/>
                    </a:lnTo>
                    <a:lnTo>
                      <a:pt x="0" y="155"/>
                    </a:lnTo>
                    <a:lnTo>
                      <a:pt x="8" y="165"/>
                    </a:lnTo>
                    <a:lnTo>
                      <a:pt x="46" y="165"/>
                    </a:lnTo>
                    <a:close/>
                  </a:path>
                </a:pathLst>
              </a:custGeom>
              <a:solidFill>
                <a:srgbClr val="C5CC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70000" lnSpcReduction="20000"/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  <p:sp>
            <p:nvSpPr>
              <p:cNvPr id="38" name="îśḷîdè"/>
              <p:cNvSpPr/>
              <p:nvPr/>
            </p:nvSpPr>
            <p:spPr bwMode="auto">
              <a:xfrm>
                <a:off x="6774816" y="4044949"/>
                <a:ext cx="320675" cy="323850"/>
              </a:xfrm>
              <a:custGeom>
                <a:avLst/>
                <a:gdLst>
                  <a:gd name="T0" fmla="*/ 31 w 202"/>
                  <a:gd name="T1" fmla="*/ 204 h 204"/>
                  <a:gd name="T2" fmla="*/ 31 w 202"/>
                  <a:gd name="T3" fmla="*/ 204 h 204"/>
                  <a:gd name="T4" fmla="*/ 77 w 202"/>
                  <a:gd name="T5" fmla="*/ 161 h 204"/>
                  <a:gd name="T6" fmla="*/ 99 w 202"/>
                  <a:gd name="T7" fmla="*/ 140 h 204"/>
                  <a:gd name="T8" fmla="*/ 121 w 202"/>
                  <a:gd name="T9" fmla="*/ 117 h 204"/>
                  <a:gd name="T10" fmla="*/ 143 w 202"/>
                  <a:gd name="T11" fmla="*/ 94 h 204"/>
                  <a:gd name="T12" fmla="*/ 163 w 202"/>
                  <a:gd name="T13" fmla="*/ 71 h 204"/>
                  <a:gd name="T14" fmla="*/ 182 w 202"/>
                  <a:gd name="T15" fmla="*/ 47 h 204"/>
                  <a:gd name="T16" fmla="*/ 202 w 202"/>
                  <a:gd name="T17" fmla="*/ 22 h 204"/>
                  <a:gd name="T18" fmla="*/ 202 w 202"/>
                  <a:gd name="T19" fmla="*/ 22 h 204"/>
                  <a:gd name="T20" fmla="*/ 171 w 202"/>
                  <a:gd name="T21" fmla="*/ 0 h 204"/>
                  <a:gd name="T22" fmla="*/ 171 w 202"/>
                  <a:gd name="T23" fmla="*/ 0 h 204"/>
                  <a:gd name="T24" fmla="*/ 152 w 202"/>
                  <a:gd name="T25" fmla="*/ 24 h 204"/>
                  <a:gd name="T26" fmla="*/ 132 w 202"/>
                  <a:gd name="T27" fmla="*/ 48 h 204"/>
                  <a:gd name="T28" fmla="*/ 111 w 202"/>
                  <a:gd name="T29" fmla="*/ 71 h 204"/>
                  <a:gd name="T30" fmla="*/ 90 w 202"/>
                  <a:gd name="T31" fmla="*/ 93 h 204"/>
                  <a:gd name="T32" fmla="*/ 68 w 202"/>
                  <a:gd name="T33" fmla="*/ 115 h 204"/>
                  <a:gd name="T34" fmla="*/ 46 w 202"/>
                  <a:gd name="T35" fmla="*/ 136 h 204"/>
                  <a:gd name="T36" fmla="*/ 0 w 202"/>
                  <a:gd name="T37" fmla="*/ 178 h 204"/>
                  <a:gd name="T38" fmla="*/ 0 w 202"/>
                  <a:gd name="T39" fmla="*/ 178 h 204"/>
                  <a:gd name="T40" fmla="*/ 31 w 202"/>
                  <a:gd name="T41" fmla="*/ 204 h 204"/>
                  <a:gd name="T42" fmla="*/ 31 w 202"/>
                  <a:gd name="T43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2" h="204">
                    <a:moveTo>
                      <a:pt x="31" y="204"/>
                    </a:moveTo>
                    <a:lnTo>
                      <a:pt x="31" y="204"/>
                    </a:lnTo>
                    <a:lnTo>
                      <a:pt x="77" y="161"/>
                    </a:lnTo>
                    <a:lnTo>
                      <a:pt x="99" y="140"/>
                    </a:lnTo>
                    <a:lnTo>
                      <a:pt x="121" y="117"/>
                    </a:lnTo>
                    <a:lnTo>
                      <a:pt x="143" y="94"/>
                    </a:lnTo>
                    <a:lnTo>
                      <a:pt x="163" y="71"/>
                    </a:lnTo>
                    <a:lnTo>
                      <a:pt x="182" y="47"/>
                    </a:lnTo>
                    <a:lnTo>
                      <a:pt x="202" y="22"/>
                    </a:lnTo>
                    <a:lnTo>
                      <a:pt x="202" y="22"/>
                    </a:lnTo>
                    <a:lnTo>
                      <a:pt x="171" y="0"/>
                    </a:lnTo>
                    <a:lnTo>
                      <a:pt x="171" y="0"/>
                    </a:lnTo>
                    <a:lnTo>
                      <a:pt x="152" y="24"/>
                    </a:lnTo>
                    <a:lnTo>
                      <a:pt x="132" y="48"/>
                    </a:lnTo>
                    <a:lnTo>
                      <a:pt x="111" y="71"/>
                    </a:lnTo>
                    <a:lnTo>
                      <a:pt x="90" y="93"/>
                    </a:lnTo>
                    <a:lnTo>
                      <a:pt x="68" y="115"/>
                    </a:lnTo>
                    <a:lnTo>
                      <a:pt x="46" y="136"/>
                    </a:lnTo>
                    <a:lnTo>
                      <a:pt x="0" y="178"/>
                    </a:lnTo>
                    <a:lnTo>
                      <a:pt x="0" y="178"/>
                    </a:lnTo>
                    <a:lnTo>
                      <a:pt x="31" y="204"/>
                    </a:lnTo>
                    <a:lnTo>
                      <a:pt x="31" y="204"/>
                    </a:lnTo>
                    <a:close/>
                  </a:path>
                </a:pathLst>
              </a:custGeom>
              <a:solidFill>
                <a:srgbClr val="C5CC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92500" lnSpcReduction="20000"/>
              </a:bodyPr>
              <a:lstStyle/>
              <a:p>
                <a:endParaRPr lang="en-US">
                  <a:latin typeface="inpin heiti" panose="00000500000000000000" pitchFamily="2" charset="-122"/>
                  <a:ea typeface="inpin heiti" panose="00000500000000000000" pitchFamily="2" charset="-122"/>
                  <a:sym typeface="inpin heiti" panose="00000500000000000000" pitchFamily="2" charset="-122"/>
                </a:endParaRPr>
              </a:p>
            </p:txBody>
          </p:sp>
        </p:grpSp>
        <p:sp>
          <p:nvSpPr>
            <p:cNvPr id="21" name="îSḻíďè"/>
            <p:cNvSpPr/>
            <p:nvPr/>
          </p:nvSpPr>
          <p:spPr bwMode="auto">
            <a:xfrm>
              <a:off x="5935029" y="3336922"/>
              <a:ext cx="1865312" cy="2806701"/>
            </a:xfrm>
            <a:custGeom>
              <a:avLst/>
              <a:gdLst>
                <a:gd name="T0" fmla="*/ 257 w 1459"/>
                <a:gd name="T1" fmla="*/ 88 h 2380"/>
                <a:gd name="T2" fmla="*/ 449 w 1459"/>
                <a:gd name="T3" fmla="*/ 113 h 2380"/>
                <a:gd name="T4" fmla="*/ 472 w 1459"/>
                <a:gd name="T5" fmla="*/ 124 h 2380"/>
                <a:gd name="T6" fmla="*/ 437 w 1459"/>
                <a:gd name="T7" fmla="*/ 141 h 2380"/>
                <a:gd name="T8" fmla="*/ 248 w 1459"/>
                <a:gd name="T9" fmla="*/ 186 h 2380"/>
                <a:gd name="T10" fmla="*/ 72 w 1459"/>
                <a:gd name="T11" fmla="*/ 237 h 2380"/>
                <a:gd name="T12" fmla="*/ 41 w 1459"/>
                <a:gd name="T13" fmla="*/ 271 h 2380"/>
                <a:gd name="T14" fmla="*/ 56 w 1459"/>
                <a:gd name="T15" fmla="*/ 301 h 2380"/>
                <a:gd name="T16" fmla="*/ 192 w 1459"/>
                <a:gd name="T17" fmla="*/ 342 h 2380"/>
                <a:gd name="T18" fmla="*/ 579 w 1459"/>
                <a:gd name="T19" fmla="*/ 406 h 2380"/>
                <a:gd name="T20" fmla="*/ 950 w 1459"/>
                <a:gd name="T21" fmla="*/ 494 h 2380"/>
                <a:gd name="T22" fmla="*/ 1146 w 1459"/>
                <a:gd name="T23" fmla="*/ 571 h 2380"/>
                <a:gd name="T24" fmla="*/ 1264 w 1459"/>
                <a:gd name="T25" fmla="*/ 644 h 2380"/>
                <a:gd name="T26" fmla="*/ 1379 w 1459"/>
                <a:gd name="T27" fmla="*/ 772 h 2380"/>
                <a:gd name="T28" fmla="*/ 1411 w 1459"/>
                <a:gd name="T29" fmla="*/ 842 h 2380"/>
                <a:gd name="T30" fmla="*/ 1422 w 1459"/>
                <a:gd name="T31" fmla="*/ 920 h 2380"/>
                <a:gd name="T32" fmla="*/ 1401 w 1459"/>
                <a:gd name="T33" fmla="*/ 1022 h 2380"/>
                <a:gd name="T34" fmla="*/ 1329 w 1459"/>
                <a:gd name="T35" fmla="*/ 1140 h 2380"/>
                <a:gd name="T36" fmla="*/ 1041 w 1459"/>
                <a:gd name="T37" fmla="*/ 1480 h 2380"/>
                <a:gd name="T38" fmla="*/ 462 w 1459"/>
                <a:gd name="T39" fmla="*/ 2074 h 2380"/>
                <a:gd name="T40" fmla="*/ 139 w 1459"/>
                <a:gd name="T41" fmla="*/ 2380 h 2380"/>
                <a:gd name="T42" fmla="*/ 557 w 1459"/>
                <a:gd name="T43" fmla="*/ 2068 h 2380"/>
                <a:gd name="T44" fmla="*/ 1045 w 1459"/>
                <a:gd name="T45" fmla="*/ 1542 h 2380"/>
                <a:gd name="T46" fmla="*/ 1358 w 1459"/>
                <a:gd name="T47" fmla="*/ 1168 h 2380"/>
                <a:gd name="T48" fmla="*/ 1430 w 1459"/>
                <a:gd name="T49" fmla="*/ 1055 h 2380"/>
                <a:gd name="T50" fmla="*/ 1457 w 1459"/>
                <a:gd name="T51" fmla="*/ 950 h 2380"/>
                <a:gd name="T52" fmla="*/ 1453 w 1459"/>
                <a:gd name="T53" fmla="*/ 862 h 2380"/>
                <a:gd name="T54" fmla="*/ 1418 w 1459"/>
                <a:gd name="T55" fmla="*/ 770 h 2380"/>
                <a:gd name="T56" fmla="*/ 1331 w 1459"/>
                <a:gd name="T57" fmla="*/ 659 h 2380"/>
                <a:gd name="T58" fmla="*/ 1210 w 1459"/>
                <a:gd name="T59" fmla="*/ 571 h 2380"/>
                <a:gd name="T60" fmla="*/ 1028 w 1459"/>
                <a:gd name="T61" fmla="*/ 492 h 2380"/>
                <a:gd name="T62" fmla="*/ 666 w 1459"/>
                <a:gd name="T63" fmla="*/ 401 h 2380"/>
                <a:gd name="T64" fmla="*/ 235 w 1459"/>
                <a:gd name="T65" fmla="*/ 335 h 2380"/>
                <a:gd name="T66" fmla="*/ 69 w 1459"/>
                <a:gd name="T67" fmla="*/ 297 h 2380"/>
                <a:gd name="T68" fmla="*/ 50 w 1459"/>
                <a:gd name="T69" fmla="*/ 276 h 2380"/>
                <a:gd name="T70" fmla="*/ 68 w 1459"/>
                <a:gd name="T71" fmla="*/ 250 h 2380"/>
                <a:gd name="T72" fmla="*/ 211 w 1459"/>
                <a:gd name="T73" fmla="*/ 200 h 2380"/>
                <a:gd name="T74" fmla="*/ 438 w 1459"/>
                <a:gd name="T75" fmla="*/ 144 h 2380"/>
                <a:gd name="T76" fmla="*/ 473 w 1459"/>
                <a:gd name="T77" fmla="*/ 127 h 2380"/>
                <a:gd name="T78" fmla="*/ 461 w 1459"/>
                <a:gd name="T79" fmla="*/ 114 h 2380"/>
                <a:gd name="T80" fmla="*/ 340 w 1459"/>
                <a:gd name="T81" fmla="*/ 95 h 2380"/>
                <a:gd name="T82" fmla="*/ 67 w 1459"/>
                <a:gd name="T83" fmla="*/ 72 h 2380"/>
                <a:gd name="T84" fmla="*/ 1 w 1459"/>
                <a:gd name="T85" fmla="*/ 60 h 2380"/>
                <a:gd name="T86" fmla="*/ 18 w 1459"/>
                <a:gd name="T87" fmla="*/ 49 h 2380"/>
                <a:gd name="T88" fmla="*/ 141 w 1459"/>
                <a:gd name="T89" fmla="*/ 31 h 2380"/>
                <a:gd name="T90" fmla="*/ 202 w 1459"/>
                <a:gd name="T91" fmla="*/ 27 h 2380"/>
                <a:gd name="T92" fmla="*/ 234 w 1459"/>
                <a:gd name="T93" fmla="*/ 17 h 2380"/>
                <a:gd name="T94" fmla="*/ 200 w 1459"/>
                <a:gd name="T95" fmla="*/ 7 h 2380"/>
                <a:gd name="T96" fmla="*/ 145 w 1459"/>
                <a:gd name="T97" fmla="*/ 1 h 2380"/>
                <a:gd name="T98" fmla="*/ 126 w 1459"/>
                <a:gd name="T99" fmla="*/ 0 h 2380"/>
                <a:gd name="T100" fmla="*/ 200 w 1459"/>
                <a:gd name="T101" fmla="*/ 7 h 2380"/>
                <a:gd name="T102" fmla="*/ 233 w 1459"/>
                <a:gd name="T103" fmla="*/ 16 h 2380"/>
                <a:gd name="T104" fmla="*/ 213 w 1459"/>
                <a:gd name="T105" fmla="*/ 24 h 2380"/>
                <a:gd name="T106" fmla="*/ 141 w 1459"/>
                <a:gd name="T107" fmla="*/ 31 h 2380"/>
                <a:gd name="T108" fmla="*/ 18 w 1459"/>
                <a:gd name="T109" fmla="*/ 49 h 2380"/>
                <a:gd name="T110" fmla="*/ 1 w 1459"/>
                <a:gd name="T111" fmla="*/ 60 h 2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59" h="2380">
                  <a:moveTo>
                    <a:pt x="33" y="69"/>
                  </a:moveTo>
                  <a:lnTo>
                    <a:pt x="33" y="69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78" y="82"/>
                  </a:lnTo>
                  <a:lnTo>
                    <a:pt x="257" y="88"/>
                  </a:lnTo>
                  <a:lnTo>
                    <a:pt x="257" y="88"/>
                  </a:lnTo>
                  <a:lnTo>
                    <a:pt x="338" y="96"/>
                  </a:lnTo>
                  <a:lnTo>
                    <a:pt x="382" y="101"/>
                  </a:lnTo>
                  <a:lnTo>
                    <a:pt x="427" y="108"/>
                  </a:lnTo>
                  <a:lnTo>
                    <a:pt x="427" y="108"/>
                  </a:lnTo>
                  <a:lnTo>
                    <a:pt x="449" y="113"/>
                  </a:lnTo>
                  <a:lnTo>
                    <a:pt x="460" y="117"/>
                  </a:lnTo>
                  <a:lnTo>
                    <a:pt x="466" y="119"/>
                  </a:lnTo>
                  <a:lnTo>
                    <a:pt x="469" y="121"/>
                  </a:lnTo>
                  <a:lnTo>
                    <a:pt x="469" y="121"/>
                  </a:lnTo>
                  <a:lnTo>
                    <a:pt x="471" y="122"/>
                  </a:lnTo>
                  <a:lnTo>
                    <a:pt x="472" y="124"/>
                  </a:lnTo>
                  <a:lnTo>
                    <a:pt x="471" y="125"/>
                  </a:lnTo>
                  <a:lnTo>
                    <a:pt x="469" y="128"/>
                  </a:lnTo>
                  <a:lnTo>
                    <a:pt x="469" y="128"/>
                  </a:lnTo>
                  <a:lnTo>
                    <a:pt x="462" y="132"/>
                  </a:lnTo>
                  <a:lnTo>
                    <a:pt x="454" y="135"/>
                  </a:lnTo>
                  <a:lnTo>
                    <a:pt x="437" y="141"/>
                  </a:lnTo>
                  <a:lnTo>
                    <a:pt x="437" y="141"/>
                  </a:lnTo>
                  <a:lnTo>
                    <a:pt x="415" y="149"/>
                  </a:lnTo>
                  <a:lnTo>
                    <a:pt x="392" y="154"/>
                  </a:lnTo>
                  <a:lnTo>
                    <a:pt x="346" y="165"/>
                  </a:lnTo>
                  <a:lnTo>
                    <a:pt x="346" y="165"/>
                  </a:lnTo>
                  <a:lnTo>
                    <a:pt x="248" y="186"/>
                  </a:lnTo>
                  <a:lnTo>
                    <a:pt x="204" y="196"/>
                  </a:lnTo>
                  <a:lnTo>
                    <a:pt x="163" y="205"/>
                  </a:lnTo>
                  <a:lnTo>
                    <a:pt x="127" y="215"/>
                  </a:lnTo>
                  <a:lnTo>
                    <a:pt x="97" y="226"/>
                  </a:lnTo>
                  <a:lnTo>
                    <a:pt x="84" y="231"/>
                  </a:lnTo>
                  <a:lnTo>
                    <a:pt x="72" y="237"/>
                  </a:lnTo>
                  <a:lnTo>
                    <a:pt x="62" y="243"/>
                  </a:lnTo>
                  <a:lnTo>
                    <a:pt x="53" y="250"/>
                  </a:lnTo>
                  <a:lnTo>
                    <a:pt x="53" y="250"/>
                  </a:lnTo>
                  <a:lnTo>
                    <a:pt x="47" y="256"/>
                  </a:lnTo>
                  <a:lnTo>
                    <a:pt x="44" y="263"/>
                  </a:lnTo>
                  <a:lnTo>
                    <a:pt x="41" y="271"/>
                  </a:lnTo>
                  <a:lnTo>
                    <a:pt x="41" y="277"/>
                  </a:lnTo>
                  <a:lnTo>
                    <a:pt x="42" y="284"/>
                  </a:lnTo>
                  <a:lnTo>
                    <a:pt x="46" y="290"/>
                  </a:lnTo>
                  <a:lnTo>
                    <a:pt x="50" y="297"/>
                  </a:lnTo>
                  <a:lnTo>
                    <a:pt x="56" y="301"/>
                  </a:lnTo>
                  <a:lnTo>
                    <a:pt x="56" y="301"/>
                  </a:lnTo>
                  <a:lnTo>
                    <a:pt x="63" y="306"/>
                  </a:lnTo>
                  <a:lnTo>
                    <a:pt x="72" y="310"/>
                  </a:lnTo>
                  <a:lnTo>
                    <a:pt x="94" y="319"/>
                  </a:lnTo>
                  <a:lnTo>
                    <a:pt x="123" y="327"/>
                  </a:lnTo>
                  <a:lnTo>
                    <a:pt x="155" y="334"/>
                  </a:lnTo>
                  <a:lnTo>
                    <a:pt x="192" y="342"/>
                  </a:lnTo>
                  <a:lnTo>
                    <a:pt x="233" y="349"/>
                  </a:lnTo>
                  <a:lnTo>
                    <a:pt x="324" y="364"/>
                  </a:lnTo>
                  <a:lnTo>
                    <a:pt x="324" y="364"/>
                  </a:lnTo>
                  <a:lnTo>
                    <a:pt x="414" y="378"/>
                  </a:lnTo>
                  <a:lnTo>
                    <a:pt x="521" y="396"/>
                  </a:lnTo>
                  <a:lnTo>
                    <a:pt x="579" y="406"/>
                  </a:lnTo>
                  <a:lnTo>
                    <a:pt x="639" y="418"/>
                  </a:lnTo>
                  <a:lnTo>
                    <a:pt x="701" y="430"/>
                  </a:lnTo>
                  <a:lnTo>
                    <a:pt x="764" y="444"/>
                  </a:lnTo>
                  <a:lnTo>
                    <a:pt x="826" y="460"/>
                  </a:lnTo>
                  <a:lnTo>
                    <a:pt x="889" y="476"/>
                  </a:lnTo>
                  <a:lnTo>
                    <a:pt x="950" y="494"/>
                  </a:lnTo>
                  <a:lnTo>
                    <a:pt x="1010" y="514"/>
                  </a:lnTo>
                  <a:lnTo>
                    <a:pt x="1038" y="524"/>
                  </a:lnTo>
                  <a:lnTo>
                    <a:pt x="1066" y="535"/>
                  </a:lnTo>
                  <a:lnTo>
                    <a:pt x="1093" y="546"/>
                  </a:lnTo>
                  <a:lnTo>
                    <a:pt x="1120" y="559"/>
                  </a:lnTo>
                  <a:lnTo>
                    <a:pt x="1146" y="571"/>
                  </a:lnTo>
                  <a:lnTo>
                    <a:pt x="1170" y="584"/>
                  </a:lnTo>
                  <a:lnTo>
                    <a:pt x="1193" y="597"/>
                  </a:lnTo>
                  <a:lnTo>
                    <a:pt x="1216" y="610"/>
                  </a:lnTo>
                  <a:lnTo>
                    <a:pt x="1216" y="610"/>
                  </a:lnTo>
                  <a:lnTo>
                    <a:pt x="1241" y="627"/>
                  </a:lnTo>
                  <a:lnTo>
                    <a:pt x="1264" y="644"/>
                  </a:lnTo>
                  <a:lnTo>
                    <a:pt x="1286" y="662"/>
                  </a:lnTo>
                  <a:lnTo>
                    <a:pt x="1308" y="682"/>
                  </a:lnTo>
                  <a:lnTo>
                    <a:pt x="1327" y="703"/>
                  </a:lnTo>
                  <a:lnTo>
                    <a:pt x="1346" y="725"/>
                  </a:lnTo>
                  <a:lnTo>
                    <a:pt x="1364" y="748"/>
                  </a:lnTo>
                  <a:lnTo>
                    <a:pt x="1379" y="772"/>
                  </a:lnTo>
                  <a:lnTo>
                    <a:pt x="1379" y="772"/>
                  </a:lnTo>
                  <a:lnTo>
                    <a:pt x="1387" y="786"/>
                  </a:lnTo>
                  <a:lnTo>
                    <a:pt x="1394" y="800"/>
                  </a:lnTo>
                  <a:lnTo>
                    <a:pt x="1400" y="815"/>
                  </a:lnTo>
                  <a:lnTo>
                    <a:pt x="1405" y="828"/>
                  </a:lnTo>
                  <a:lnTo>
                    <a:pt x="1411" y="842"/>
                  </a:lnTo>
                  <a:lnTo>
                    <a:pt x="1414" y="855"/>
                  </a:lnTo>
                  <a:lnTo>
                    <a:pt x="1418" y="869"/>
                  </a:lnTo>
                  <a:lnTo>
                    <a:pt x="1420" y="882"/>
                  </a:lnTo>
                  <a:lnTo>
                    <a:pt x="1421" y="895"/>
                  </a:lnTo>
                  <a:lnTo>
                    <a:pt x="1422" y="908"/>
                  </a:lnTo>
                  <a:lnTo>
                    <a:pt x="1422" y="920"/>
                  </a:lnTo>
                  <a:lnTo>
                    <a:pt x="1421" y="933"/>
                  </a:lnTo>
                  <a:lnTo>
                    <a:pt x="1418" y="960"/>
                  </a:lnTo>
                  <a:lnTo>
                    <a:pt x="1412" y="985"/>
                  </a:lnTo>
                  <a:lnTo>
                    <a:pt x="1412" y="985"/>
                  </a:lnTo>
                  <a:lnTo>
                    <a:pt x="1405" y="1010"/>
                  </a:lnTo>
                  <a:lnTo>
                    <a:pt x="1401" y="1022"/>
                  </a:lnTo>
                  <a:lnTo>
                    <a:pt x="1396" y="1036"/>
                  </a:lnTo>
                  <a:lnTo>
                    <a:pt x="1389" y="1049"/>
                  </a:lnTo>
                  <a:lnTo>
                    <a:pt x="1381" y="1063"/>
                  </a:lnTo>
                  <a:lnTo>
                    <a:pt x="1371" y="1080"/>
                  </a:lnTo>
                  <a:lnTo>
                    <a:pt x="1359" y="1097"/>
                  </a:lnTo>
                  <a:lnTo>
                    <a:pt x="1329" y="1140"/>
                  </a:lnTo>
                  <a:lnTo>
                    <a:pt x="1285" y="1194"/>
                  </a:lnTo>
                  <a:lnTo>
                    <a:pt x="1227" y="1264"/>
                  </a:lnTo>
                  <a:lnTo>
                    <a:pt x="1154" y="1351"/>
                  </a:lnTo>
                  <a:lnTo>
                    <a:pt x="1154" y="1351"/>
                  </a:lnTo>
                  <a:lnTo>
                    <a:pt x="1098" y="1416"/>
                  </a:lnTo>
                  <a:lnTo>
                    <a:pt x="1041" y="1480"/>
                  </a:lnTo>
                  <a:lnTo>
                    <a:pt x="968" y="1559"/>
                  </a:lnTo>
                  <a:lnTo>
                    <a:pt x="862" y="1668"/>
                  </a:lnTo>
                  <a:lnTo>
                    <a:pt x="862" y="1668"/>
                  </a:lnTo>
                  <a:lnTo>
                    <a:pt x="627" y="1908"/>
                  </a:lnTo>
                  <a:lnTo>
                    <a:pt x="538" y="1999"/>
                  </a:lnTo>
                  <a:lnTo>
                    <a:pt x="462" y="2074"/>
                  </a:lnTo>
                  <a:lnTo>
                    <a:pt x="394" y="2141"/>
                  </a:lnTo>
                  <a:lnTo>
                    <a:pt x="327" y="2206"/>
                  </a:lnTo>
                  <a:lnTo>
                    <a:pt x="257" y="2271"/>
                  </a:lnTo>
                  <a:lnTo>
                    <a:pt x="179" y="2344"/>
                  </a:lnTo>
                  <a:lnTo>
                    <a:pt x="179" y="2344"/>
                  </a:lnTo>
                  <a:lnTo>
                    <a:pt x="139" y="2380"/>
                  </a:lnTo>
                  <a:lnTo>
                    <a:pt x="237" y="2380"/>
                  </a:lnTo>
                  <a:lnTo>
                    <a:pt x="237" y="2380"/>
                  </a:lnTo>
                  <a:lnTo>
                    <a:pt x="332" y="2291"/>
                  </a:lnTo>
                  <a:lnTo>
                    <a:pt x="413" y="2213"/>
                  </a:lnTo>
                  <a:lnTo>
                    <a:pt x="487" y="2139"/>
                  </a:lnTo>
                  <a:lnTo>
                    <a:pt x="557" y="2068"/>
                  </a:lnTo>
                  <a:lnTo>
                    <a:pt x="629" y="1992"/>
                  </a:lnTo>
                  <a:lnTo>
                    <a:pt x="707" y="1908"/>
                  </a:lnTo>
                  <a:lnTo>
                    <a:pt x="899" y="1702"/>
                  </a:lnTo>
                  <a:lnTo>
                    <a:pt x="899" y="1702"/>
                  </a:lnTo>
                  <a:lnTo>
                    <a:pt x="978" y="1617"/>
                  </a:lnTo>
                  <a:lnTo>
                    <a:pt x="1045" y="1542"/>
                  </a:lnTo>
                  <a:lnTo>
                    <a:pt x="1111" y="1467"/>
                  </a:lnTo>
                  <a:lnTo>
                    <a:pt x="1186" y="1379"/>
                  </a:lnTo>
                  <a:lnTo>
                    <a:pt x="1186" y="1379"/>
                  </a:lnTo>
                  <a:lnTo>
                    <a:pt x="1258" y="1293"/>
                  </a:lnTo>
                  <a:lnTo>
                    <a:pt x="1315" y="1223"/>
                  </a:lnTo>
                  <a:lnTo>
                    <a:pt x="1358" y="1168"/>
                  </a:lnTo>
                  <a:lnTo>
                    <a:pt x="1376" y="1144"/>
                  </a:lnTo>
                  <a:lnTo>
                    <a:pt x="1391" y="1124"/>
                  </a:lnTo>
                  <a:lnTo>
                    <a:pt x="1403" y="1104"/>
                  </a:lnTo>
                  <a:lnTo>
                    <a:pt x="1414" y="1086"/>
                  </a:lnTo>
                  <a:lnTo>
                    <a:pt x="1423" y="1071"/>
                  </a:lnTo>
                  <a:lnTo>
                    <a:pt x="1430" y="1055"/>
                  </a:lnTo>
                  <a:lnTo>
                    <a:pt x="1436" y="1040"/>
                  </a:lnTo>
                  <a:lnTo>
                    <a:pt x="1442" y="1026"/>
                  </a:lnTo>
                  <a:lnTo>
                    <a:pt x="1449" y="995"/>
                  </a:lnTo>
                  <a:lnTo>
                    <a:pt x="1449" y="995"/>
                  </a:lnTo>
                  <a:lnTo>
                    <a:pt x="1456" y="965"/>
                  </a:lnTo>
                  <a:lnTo>
                    <a:pt x="1457" y="950"/>
                  </a:lnTo>
                  <a:lnTo>
                    <a:pt x="1458" y="936"/>
                  </a:lnTo>
                  <a:lnTo>
                    <a:pt x="1459" y="921"/>
                  </a:lnTo>
                  <a:lnTo>
                    <a:pt x="1459" y="906"/>
                  </a:lnTo>
                  <a:lnTo>
                    <a:pt x="1457" y="892"/>
                  </a:lnTo>
                  <a:lnTo>
                    <a:pt x="1456" y="876"/>
                  </a:lnTo>
                  <a:lnTo>
                    <a:pt x="1453" y="862"/>
                  </a:lnTo>
                  <a:lnTo>
                    <a:pt x="1449" y="847"/>
                  </a:lnTo>
                  <a:lnTo>
                    <a:pt x="1445" y="831"/>
                  </a:lnTo>
                  <a:lnTo>
                    <a:pt x="1440" y="816"/>
                  </a:lnTo>
                  <a:lnTo>
                    <a:pt x="1433" y="800"/>
                  </a:lnTo>
                  <a:lnTo>
                    <a:pt x="1426" y="785"/>
                  </a:lnTo>
                  <a:lnTo>
                    <a:pt x="1418" y="770"/>
                  </a:lnTo>
                  <a:lnTo>
                    <a:pt x="1409" y="754"/>
                  </a:lnTo>
                  <a:lnTo>
                    <a:pt x="1409" y="754"/>
                  </a:lnTo>
                  <a:lnTo>
                    <a:pt x="1391" y="728"/>
                  </a:lnTo>
                  <a:lnTo>
                    <a:pt x="1372" y="704"/>
                  </a:lnTo>
                  <a:lnTo>
                    <a:pt x="1353" y="681"/>
                  </a:lnTo>
                  <a:lnTo>
                    <a:pt x="1331" y="659"/>
                  </a:lnTo>
                  <a:lnTo>
                    <a:pt x="1308" y="639"/>
                  </a:lnTo>
                  <a:lnTo>
                    <a:pt x="1283" y="619"/>
                  </a:lnTo>
                  <a:lnTo>
                    <a:pt x="1258" y="601"/>
                  </a:lnTo>
                  <a:lnTo>
                    <a:pt x="1232" y="585"/>
                  </a:lnTo>
                  <a:lnTo>
                    <a:pt x="1232" y="585"/>
                  </a:lnTo>
                  <a:lnTo>
                    <a:pt x="1210" y="571"/>
                  </a:lnTo>
                  <a:lnTo>
                    <a:pt x="1187" y="559"/>
                  </a:lnTo>
                  <a:lnTo>
                    <a:pt x="1163" y="546"/>
                  </a:lnTo>
                  <a:lnTo>
                    <a:pt x="1137" y="534"/>
                  </a:lnTo>
                  <a:lnTo>
                    <a:pt x="1111" y="523"/>
                  </a:lnTo>
                  <a:lnTo>
                    <a:pt x="1084" y="512"/>
                  </a:lnTo>
                  <a:lnTo>
                    <a:pt x="1028" y="492"/>
                  </a:lnTo>
                  <a:lnTo>
                    <a:pt x="971" y="473"/>
                  </a:lnTo>
                  <a:lnTo>
                    <a:pt x="912" y="456"/>
                  </a:lnTo>
                  <a:lnTo>
                    <a:pt x="850" y="441"/>
                  </a:lnTo>
                  <a:lnTo>
                    <a:pt x="789" y="427"/>
                  </a:lnTo>
                  <a:lnTo>
                    <a:pt x="727" y="413"/>
                  </a:lnTo>
                  <a:lnTo>
                    <a:pt x="666" y="401"/>
                  </a:lnTo>
                  <a:lnTo>
                    <a:pt x="604" y="391"/>
                  </a:lnTo>
                  <a:lnTo>
                    <a:pt x="545" y="382"/>
                  </a:lnTo>
                  <a:lnTo>
                    <a:pt x="430" y="364"/>
                  </a:lnTo>
                  <a:lnTo>
                    <a:pt x="326" y="350"/>
                  </a:lnTo>
                  <a:lnTo>
                    <a:pt x="326" y="350"/>
                  </a:lnTo>
                  <a:lnTo>
                    <a:pt x="235" y="335"/>
                  </a:lnTo>
                  <a:lnTo>
                    <a:pt x="194" y="329"/>
                  </a:lnTo>
                  <a:lnTo>
                    <a:pt x="157" y="322"/>
                  </a:lnTo>
                  <a:lnTo>
                    <a:pt x="125" y="316"/>
                  </a:lnTo>
                  <a:lnTo>
                    <a:pt x="99" y="309"/>
                  </a:lnTo>
                  <a:lnTo>
                    <a:pt x="77" y="301"/>
                  </a:lnTo>
                  <a:lnTo>
                    <a:pt x="69" y="297"/>
                  </a:lnTo>
                  <a:lnTo>
                    <a:pt x="61" y="294"/>
                  </a:lnTo>
                  <a:lnTo>
                    <a:pt x="61" y="294"/>
                  </a:lnTo>
                  <a:lnTo>
                    <a:pt x="57" y="289"/>
                  </a:lnTo>
                  <a:lnTo>
                    <a:pt x="53" y="285"/>
                  </a:lnTo>
                  <a:lnTo>
                    <a:pt x="51" y="280"/>
                  </a:lnTo>
                  <a:lnTo>
                    <a:pt x="50" y="276"/>
                  </a:lnTo>
                  <a:lnTo>
                    <a:pt x="50" y="271"/>
                  </a:lnTo>
                  <a:lnTo>
                    <a:pt x="52" y="266"/>
                  </a:lnTo>
                  <a:lnTo>
                    <a:pt x="56" y="261"/>
                  </a:lnTo>
                  <a:lnTo>
                    <a:pt x="60" y="255"/>
                  </a:lnTo>
                  <a:lnTo>
                    <a:pt x="60" y="255"/>
                  </a:lnTo>
                  <a:lnTo>
                    <a:pt x="68" y="250"/>
                  </a:lnTo>
                  <a:lnTo>
                    <a:pt x="78" y="243"/>
                  </a:lnTo>
                  <a:lnTo>
                    <a:pt x="90" y="238"/>
                  </a:lnTo>
                  <a:lnTo>
                    <a:pt x="103" y="231"/>
                  </a:lnTo>
                  <a:lnTo>
                    <a:pt x="134" y="220"/>
                  </a:lnTo>
                  <a:lnTo>
                    <a:pt x="170" y="210"/>
                  </a:lnTo>
                  <a:lnTo>
                    <a:pt x="211" y="200"/>
                  </a:lnTo>
                  <a:lnTo>
                    <a:pt x="254" y="190"/>
                  </a:lnTo>
                  <a:lnTo>
                    <a:pt x="347" y="168"/>
                  </a:lnTo>
                  <a:lnTo>
                    <a:pt x="347" y="168"/>
                  </a:lnTo>
                  <a:lnTo>
                    <a:pt x="393" y="157"/>
                  </a:lnTo>
                  <a:lnTo>
                    <a:pt x="416" y="151"/>
                  </a:lnTo>
                  <a:lnTo>
                    <a:pt x="438" y="144"/>
                  </a:lnTo>
                  <a:lnTo>
                    <a:pt x="438" y="144"/>
                  </a:lnTo>
                  <a:lnTo>
                    <a:pt x="455" y="138"/>
                  </a:lnTo>
                  <a:lnTo>
                    <a:pt x="463" y="134"/>
                  </a:lnTo>
                  <a:lnTo>
                    <a:pt x="470" y="130"/>
                  </a:lnTo>
                  <a:lnTo>
                    <a:pt x="470" y="130"/>
                  </a:lnTo>
                  <a:lnTo>
                    <a:pt x="473" y="127"/>
                  </a:lnTo>
                  <a:lnTo>
                    <a:pt x="474" y="124"/>
                  </a:lnTo>
                  <a:lnTo>
                    <a:pt x="473" y="121"/>
                  </a:lnTo>
                  <a:lnTo>
                    <a:pt x="471" y="119"/>
                  </a:lnTo>
                  <a:lnTo>
                    <a:pt x="471" y="119"/>
                  </a:lnTo>
                  <a:lnTo>
                    <a:pt x="467" y="117"/>
                  </a:lnTo>
                  <a:lnTo>
                    <a:pt x="461" y="114"/>
                  </a:lnTo>
                  <a:lnTo>
                    <a:pt x="450" y="110"/>
                  </a:lnTo>
                  <a:lnTo>
                    <a:pt x="438" y="108"/>
                  </a:lnTo>
                  <a:lnTo>
                    <a:pt x="427" y="106"/>
                  </a:lnTo>
                  <a:lnTo>
                    <a:pt x="427" y="106"/>
                  </a:lnTo>
                  <a:lnTo>
                    <a:pt x="383" y="99"/>
                  </a:lnTo>
                  <a:lnTo>
                    <a:pt x="340" y="95"/>
                  </a:lnTo>
                  <a:lnTo>
                    <a:pt x="257" y="87"/>
                  </a:lnTo>
                  <a:lnTo>
                    <a:pt x="257" y="87"/>
                  </a:lnTo>
                  <a:lnTo>
                    <a:pt x="178" y="80"/>
                  </a:lnTo>
                  <a:lnTo>
                    <a:pt x="103" y="75"/>
                  </a:lnTo>
                  <a:lnTo>
                    <a:pt x="103" y="75"/>
                  </a:lnTo>
                  <a:lnTo>
                    <a:pt x="67" y="72"/>
                  </a:lnTo>
                  <a:lnTo>
                    <a:pt x="33" y="68"/>
                  </a:lnTo>
                  <a:lnTo>
                    <a:pt x="33" y="68"/>
                  </a:lnTo>
                  <a:lnTo>
                    <a:pt x="14" y="66"/>
                  </a:lnTo>
                  <a:lnTo>
                    <a:pt x="6" y="63"/>
                  </a:lnTo>
                  <a:lnTo>
                    <a:pt x="3" y="62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0" y="57"/>
                  </a:lnTo>
                  <a:lnTo>
                    <a:pt x="2" y="55"/>
                  </a:lnTo>
                  <a:lnTo>
                    <a:pt x="5" y="53"/>
                  </a:lnTo>
                  <a:lnTo>
                    <a:pt x="9" y="52"/>
                  </a:lnTo>
                  <a:lnTo>
                    <a:pt x="18" y="49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57" y="41"/>
                  </a:lnTo>
                  <a:lnTo>
                    <a:pt x="86" y="38"/>
                  </a:lnTo>
                  <a:lnTo>
                    <a:pt x="86" y="38"/>
                  </a:lnTo>
                  <a:lnTo>
                    <a:pt x="141" y="31"/>
                  </a:lnTo>
                  <a:lnTo>
                    <a:pt x="141" y="31"/>
                  </a:lnTo>
                  <a:lnTo>
                    <a:pt x="167" y="29"/>
                  </a:lnTo>
                  <a:lnTo>
                    <a:pt x="167" y="29"/>
                  </a:lnTo>
                  <a:lnTo>
                    <a:pt x="191" y="28"/>
                  </a:lnTo>
                  <a:lnTo>
                    <a:pt x="191" y="28"/>
                  </a:lnTo>
                  <a:lnTo>
                    <a:pt x="202" y="27"/>
                  </a:lnTo>
                  <a:lnTo>
                    <a:pt x="215" y="24"/>
                  </a:lnTo>
                  <a:lnTo>
                    <a:pt x="226" y="22"/>
                  </a:lnTo>
                  <a:lnTo>
                    <a:pt x="230" y="20"/>
                  </a:lnTo>
                  <a:lnTo>
                    <a:pt x="233" y="19"/>
                  </a:lnTo>
                  <a:lnTo>
                    <a:pt x="233" y="19"/>
                  </a:lnTo>
                  <a:lnTo>
                    <a:pt x="234" y="17"/>
                  </a:lnTo>
                  <a:lnTo>
                    <a:pt x="233" y="16"/>
                  </a:lnTo>
                  <a:lnTo>
                    <a:pt x="232" y="14"/>
                  </a:lnTo>
                  <a:lnTo>
                    <a:pt x="232" y="14"/>
                  </a:lnTo>
                  <a:lnTo>
                    <a:pt x="225" y="11"/>
                  </a:lnTo>
                  <a:lnTo>
                    <a:pt x="216" y="9"/>
                  </a:lnTo>
                  <a:lnTo>
                    <a:pt x="200" y="7"/>
                  </a:lnTo>
                  <a:lnTo>
                    <a:pt x="200" y="7"/>
                  </a:lnTo>
                  <a:lnTo>
                    <a:pt x="183" y="5"/>
                  </a:lnTo>
                  <a:lnTo>
                    <a:pt x="183" y="5"/>
                  </a:lnTo>
                  <a:lnTo>
                    <a:pt x="169" y="2"/>
                  </a:lnTo>
                  <a:lnTo>
                    <a:pt x="169" y="2"/>
                  </a:lnTo>
                  <a:lnTo>
                    <a:pt x="145" y="1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45" y="1"/>
                  </a:lnTo>
                  <a:lnTo>
                    <a:pt x="169" y="2"/>
                  </a:lnTo>
                  <a:lnTo>
                    <a:pt x="169" y="2"/>
                  </a:lnTo>
                  <a:lnTo>
                    <a:pt x="183" y="5"/>
                  </a:lnTo>
                  <a:lnTo>
                    <a:pt x="183" y="5"/>
                  </a:lnTo>
                  <a:lnTo>
                    <a:pt x="200" y="7"/>
                  </a:lnTo>
                  <a:lnTo>
                    <a:pt x="200" y="7"/>
                  </a:lnTo>
                  <a:lnTo>
                    <a:pt x="216" y="9"/>
                  </a:lnTo>
                  <a:lnTo>
                    <a:pt x="225" y="11"/>
                  </a:lnTo>
                  <a:lnTo>
                    <a:pt x="232" y="14"/>
                  </a:lnTo>
                  <a:lnTo>
                    <a:pt x="232" y="14"/>
                  </a:lnTo>
                  <a:lnTo>
                    <a:pt x="233" y="16"/>
                  </a:lnTo>
                  <a:lnTo>
                    <a:pt x="234" y="17"/>
                  </a:lnTo>
                  <a:lnTo>
                    <a:pt x="233" y="19"/>
                  </a:lnTo>
                  <a:lnTo>
                    <a:pt x="233" y="19"/>
                  </a:lnTo>
                  <a:lnTo>
                    <a:pt x="229" y="20"/>
                  </a:lnTo>
                  <a:lnTo>
                    <a:pt x="225" y="22"/>
                  </a:lnTo>
                  <a:lnTo>
                    <a:pt x="213" y="24"/>
                  </a:lnTo>
                  <a:lnTo>
                    <a:pt x="191" y="28"/>
                  </a:lnTo>
                  <a:lnTo>
                    <a:pt x="191" y="28"/>
                  </a:lnTo>
                  <a:lnTo>
                    <a:pt x="167" y="29"/>
                  </a:lnTo>
                  <a:lnTo>
                    <a:pt x="167" y="29"/>
                  </a:lnTo>
                  <a:lnTo>
                    <a:pt x="141" y="31"/>
                  </a:lnTo>
                  <a:lnTo>
                    <a:pt x="141" y="31"/>
                  </a:lnTo>
                  <a:lnTo>
                    <a:pt x="86" y="36"/>
                  </a:lnTo>
                  <a:lnTo>
                    <a:pt x="86" y="36"/>
                  </a:lnTo>
                  <a:lnTo>
                    <a:pt x="57" y="41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18" y="49"/>
                  </a:lnTo>
                  <a:lnTo>
                    <a:pt x="8" y="51"/>
                  </a:lnTo>
                  <a:lnTo>
                    <a:pt x="4" y="53"/>
                  </a:lnTo>
                  <a:lnTo>
                    <a:pt x="1" y="55"/>
                  </a:lnTo>
                  <a:lnTo>
                    <a:pt x="0" y="57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3" y="62"/>
                  </a:lnTo>
                  <a:lnTo>
                    <a:pt x="6" y="64"/>
                  </a:lnTo>
                  <a:lnTo>
                    <a:pt x="15" y="66"/>
                  </a:lnTo>
                  <a:lnTo>
                    <a:pt x="33" y="69"/>
                  </a:lnTo>
                  <a:lnTo>
                    <a:pt x="33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grpSp>
          <p:nvGrpSpPr>
            <p:cNvPr id="22" name="işḻïḓe"/>
            <p:cNvGrpSpPr/>
            <p:nvPr/>
          </p:nvGrpSpPr>
          <p:grpSpPr>
            <a:xfrm>
              <a:off x="7960540" y="911164"/>
              <a:ext cx="3559810" cy="4222519"/>
              <a:chOff x="1651244" y="513852"/>
              <a:chExt cx="6281410" cy="4222519"/>
            </a:xfrm>
          </p:grpSpPr>
          <p:sp>
            <p:nvSpPr>
              <p:cNvPr id="29" name="išlïḍê"/>
              <p:cNvSpPr/>
              <p:nvPr/>
            </p:nvSpPr>
            <p:spPr bwMode="auto">
              <a:xfrm>
                <a:off x="1752089" y="1829341"/>
                <a:ext cx="6180565" cy="29070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sz="2000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结合区块链的社区治理保证了公正透明，即用</a:t>
                </a:r>
                <a:r>
                  <a:rPr sz="2800" b="1" dirty="0">
                    <a:solidFill>
                      <a:schemeClr val="accent2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80%</a:t>
                </a:r>
                <a:r>
                  <a:rPr sz="2000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的</a:t>
                </a:r>
                <a:r>
                  <a:rPr sz="2400" b="1" dirty="0">
                    <a:solidFill>
                      <a:schemeClr val="accent2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可靠审核者</a:t>
                </a:r>
                <a:r>
                  <a:rPr sz="2000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来保证可信度，并用</a:t>
                </a:r>
                <a:r>
                  <a:rPr sz="2800" b="1" dirty="0">
                    <a:solidFill>
                      <a:schemeClr val="accent2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20%</a:t>
                </a:r>
                <a:r>
                  <a:rPr sz="2000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的名额来</a:t>
                </a:r>
                <a:r>
                  <a:rPr sz="2400" b="1" dirty="0">
                    <a:solidFill>
                      <a:schemeClr val="accent2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“招标”</a:t>
                </a:r>
                <a:r>
                  <a:rPr sz="2000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实现“人人都可以成为审核者”，增加社区活跃度并将“审核者”身份打造成一种荣誉，提升品牌价值</a:t>
                </a:r>
              </a:p>
            </p:txBody>
          </p:sp>
          <p:sp>
            <p:nvSpPr>
              <p:cNvPr id="30" name="îṧḻiḑê"/>
              <p:cNvSpPr txBox="1"/>
              <p:nvPr/>
            </p:nvSpPr>
            <p:spPr bwMode="auto">
              <a:xfrm>
                <a:off x="1651244" y="513852"/>
                <a:ext cx="6180806" cy="43259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800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论文审核</a:t>
                </a:r>
              </a:p>
            </p:txBody>
          </p:sp>
        </p:grpSp>
        <p:grpSp>
          <p:nvGrpSpPr>
            <p:cNvPr id="23" name="íšḻîďé"/>
            <p:cNvGrpSpPr/>
            <p:nvPr/>
          </p:nvGrpSpPr>
          <p:grpSpPr>
            <a:xfrm>
              <a:off x="453390" y="4045031"/>
              <a:ext cx="5162441" cy="1530350"/>
              <a:chOff x="1286759" y="1514381"/>
              <a:chExt cx="10550422" cy="1530350"/>
            </a:xfrm>
          </p:grpSpPr>
          <p:sp>
            <p:nvSpPr>
              <p:cNvPr id="27" name="íṩļiḑê"/>
              <p:cNvSpPr/>
              <p:nvPr/>
            </p:nvSpPr>
            <p:spPr bwMode="auto">
              <a:xfrm>
                <a:off x="1286759" y="1514381"/>
                <a:ext cx="6761975" cy="1530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sz="2000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我们在</a:t>
                </a:r>
                <a:r>
                  <a:rPr sz="2400" b="1" dirty="0">
                    <a:solidFill>
                      <a:schemeClr val="accent1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收取上链费用</a:t>
                </a:r>
                <a:r>
                  <a:rPr sz="2000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之后，将论文哈希值和作者信息</a:t>
                </a:r>
                <a:r>
                  <a:rPr sz="2400" b="1" dirty="0">
                    <a:solidFill>
                      <a:schemeClr val="accent1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上传至链</a:t>
                </a:r>
                <a:r>
                  <a:rPr sz="2000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上，并从总奖池中</a:t>
                </a:r>
                <a:r>
                  <a:rPr sz="2400" b="1" dirty="0">
                    <a:solidFill>
                      <a:schemeClr val="accent1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抽出奖励</a:t>
                </a:r>
                <a:r>
                  <a:rPr sz="2000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，根据</a:t>
                </a:r>
                <a:r>
                  <a:rPr sz="2400" b="1" dirty="0">
                    <a:solidFill>
                      <a:schemeClr val="accent1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热度排行</a:t>
                </a:r>
                <a:r>
                  <a:rPr sz="2000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来分发给优质论文，激发作者认真创作的激情</a:t>
                </a:r>
              </a:p>
            </p:txBody>
          </p:sp>
          <p:sp>
            <p:nvSpPr>
              <p:cNvPr id="28" name="iś1íḋè"/>
              <p:cNvSpPr txBox="1"/>
              <p:nvPr/>
            </p:nvSpPr>
            <p:spPr bwMode="auto">
              <a:xfrm>
                <a:off x="5656374" y="1796848"/>
                <a:ext cx="6180807" cy="43259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论文上传</a:t>
                </a:r>
              </a:p>
            </p:txBody>
          </p:sp>
        </p:grpSp>
        <p:grpSp>
          <p:nvGrpSpPr>
            <p:cNvPr id="24" name="iŝḻíďê"/>
            <p:cNvGrpSpPr/>
            <p:nvPr/>
          </p:nvGrpSpPr>
          <p:grpSpPr>
            <a:xfrm>
              <a:off x="725863" y="1138756"/>
              <a:ext cx="3869311" cy="2020356"/>
              <a:chOff x="25231" y="1379126"/>
              <a:chExt cx="7907666" cy="2020356"/>
            </a:xfrm>
          </p:grpSpPr>
          <p:sp>
            <p:nvSpPr>
              <p:cNvPr id="25" name="ïşḻïďê"/>
              <p:cNvSpPr/>
              <p:nvPr/>
            </p:nvSpPr>
            <p:spPr bwMode="auto">
              <a:xfrm>
                <a:off x="25231" y="1754832"/>
                <a:ext cx="7884025" cy="1644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sz="2000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除了最基础的</a:t>
                </a:r>
                <a:r>
                  <a:rPr sz="2400" b="1" dirty="0">
                    <a:solidFill>
                      <a:schemeClr val="accent3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下载付费制度</a:t>
                </a:r>
                <a:r>
                  <a:rPr sz="2000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，我们还设立了</a:t>
                </a:r>
                <a:r>
                  <a:rPr sz="2400" b="1" dirty="0">
                    <a:solidFill>
                      <a:schemeClr val="accent3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排行榜机制</a:t>
                </a:r>
                <a:r>
                  <a:rPr sz="2000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，以帮助读者了解前沿热门方向，设立了</a:t>
                </a:r>
                <a:r>
                  <a:rPr sz="2400" b="1" dirty="0">
                    <a:solidFill>
                      <a:schemeClr val="accent3"/>
                    </a:solidFill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打赏机制</a:t>
                </a:r>
                <a:r>
                  <a:rPr sz="2000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分流到作者和审核者处激励他们的工作</a:t>
                </a:r>
              </a:p>
            </p:txBody>
          </p:sp>
          <p:sp>
            <p:nvSpPr>
              <p:cNvPr id="26" name="íṩļíḑê"/>
              <p:cNvSpPr txBox="1"/>
              <p:nvPr/>
            </p:nvSpPr>
            <p:spPr bwMode="auto">
              <a:xfrm>
                <a:off x="1752091" y="1379126"/>
                <a:ext cx="6180806" cy="43259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000" b="1" dirty="0">
                    <a:latin typeface="inpin heiti" panose="00000500000000000000" pitchFamily="2" charset="-122"/>
                    <a:ea typeface="inpin heiti" panose="00000500000000000000" pitchFamily="2" charset="-122"/>
                    <a:sym typeface="inpin heiti" panose="00000500000000000000" pitchFamily="2" charset="-122"/>
                  </a:rPr>
                  <a:t>论文阅读</a:t>
                </a:r>
              </a:p>
            </p:txBody>
          </p:sp>
        </p:grpSp>
      </p:grpSp>
    </p:spTree>
  </p:cSld>
  <p:clrMapOvr>
    <a:masterClrMapping/>
  </p:clrMapOvr>
  <p:transition spd="slow" advTm="3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6997"/>
            <a:ext cx="6857999" cy="1219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27" y="0"/>
            <a:ext cx="4793673" cy="719118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5794" b="9508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882"/>
          <a:stretch>
            <a:fillRect/>
          </a:stretch>
        </p:blipFill>
        <p:spPr>
          <a:xfrm>
            <a:off x="-1" y="1740065"/>
            <a:ext cx="6945746" cy="5117939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308821" y="2447083"/>
            <a:ext cx="4105520" cy="800856"/>
            <a:chOff x="6213199" y="2635764"/>
            <a:chExt cx="4105520" cy="800856"/>
          </a:xfrm>
        </p:grpSpPr>
        <p:sp>
          <p:nvSpPr>
            <p:cNvPr id="8" name="MH_Title"/>
            <p:cNvSpPr/>
            <p:nvPr>
              <p:custDataLst>
                <p:tags r:id="rId6"/>
              </p:custDataLst>
            </p:nvPr>
          </p:nvSpPr>
          <p:spPr>
            <a:xfrm>
              <a:off x="6314354" y="2635764"/>
              <a:ext cx="4004365" cy="8008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0" rIns="0" bIns="0" rtlCol="0" anchor="ctr">
              <a:normAutofit/>
            </a:bodyPr>
            <a:lstStyle/>
            <a:p>
              <a:pPr algn="ctr"/>
              <a:r>
                <a:rPr lang="zh-CN" altLang="en-US" sz="3200" spc="600" dirty="0">
                  <a:solidFill>
                    <a:schemeClr val="accent3">
                      <a:lumMod val="75000"/>
                    </a:schemeClr>
                  </a:solidFill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产品设计</a:t>
              </a:r>
            </a:p>
          </p:txBody>
        </p:sp>
        <p:sp>
          <p:nvSpPr>
            <p:cNvPr id="9" name="MH_Others_2"/>
            <p:cNvSpPr/>
            <p:nvPr>
              <p:custDataLst>
                <p:tags r:id="rId7"/>
              </p:custDataLst>
            </p:nvPr>
          </p:nvSpPr>
          <p:spPr>
            <a:xfrm>
              <a:off x="6213199" y="2635764"/>
              <a:ext cx="101154" cy="800856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</p:grpSp>
      <p:grpSp>
        <p:nvGrpSpPr>
          <p:cNvPr id="10" name="PA_组合 1"/>
          <p:cNvGrpSpPr/>
          <p:nvPr>
            <p:custDataLst>
              <p:tags r:id="rId1"/>
            </p:custDataLst>
          </p:nvPr>
        </p:nvGrpSpPr>
        <p:grpSpPr>
          <a:xfrm>
            <a:off x="6513619" y="1952502"/>
            <a:ext cx="693340" cy="1799543"/>
            <a:chOff x="5417997" y="2141183"/>
            <a:chExt cx="693340" cy="1799543"/>
          </a:xfrm>
        </p:grpSpPr>
        <p:sp>
          <p:nvSpPr>
            <p:cNvPr id="11" name="MH_Others_1"/>
            <p:cNvSpPr/>
            <p:nvPr>
              <p:custDataLst>
                <p:tags r:id="rId2"/>
              </p:custDataLst>
            </p:nvPr>
          </p:nvSpPr>
          <p:spPr>
            <a:xfrm>
              <a:off x="5417997" y="2689522"/>
              <a:ext cx="693340" cy="693340"/>
            </a:xfrm>
            <a:prstGeom prst="ellipse">
              <a:avLst/>
            </a:prstGeom>
            <a:noFill/>
            <a:ln w="31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  <p:sp>
          <p:nvSpPr>
            <p:cNvPr id="17" name="MH_Number"/>
            <p:cNvSpPr/>
            <p:nvPr>
              <p:custDataLst>
                <p:tags r:id="rId3"/>
              </p:custDataLst>
            </p:nvPr>
          </p:nvSpPr>
          <p:spPr>
            <a:xfrm>
              <a:off x="5524024" y="2770659"/>
              <a:ext cx="495300" cy="531336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2</a:t>
              </a:r>
              <a:endParaRPr lang="zh-CN" altLang="en-US" sz="36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  <p:sp>
          <p:nvSpPr>
            <p:cNvPr id="18" name="MH_Others_3"/>
            <p:cNvSpPr/>
            <p:nvPr>
              <p:custDataLst>
                <p:tags r:id="rId4"/>
              </p:custDataLst>
            </p:nvPr>
          </p:nvSpPr>
          <p:spPr>
            <a:xfrm>
              <a:off x="5422485" y="2141183"/>
              <a:ext cx="688852" cy="47485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第</a:t>
              </a:r>
            </a:p>
          </p:txBody>
        </p:sp>
        <p:sp>
          <p:nvSpPr>
            <p:cNvPr id="19" name="MH_Others_4"/>
            <p:cNvSpPr/>
            <p:nvPr>
              <p:custDataLst>
                <p:tags r:id="rId5"/>
              </p:custDataLst>
            </p:nvPr>
          </p:nvSpPr>
          <p:spPr>
            <a:xfrm>
              <a:off x="5422485" y="3465868"/>
              <a:ext cx="688852" cy="47485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章</a:t>
              </a:r>
              <a:endParaRPr lang="zh-CN" altLang="en-US" sz="2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OTHERS"/>
  <p:tag name="ID" val="553516"/>
  <p:tag name="PA" val="v3.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NUMBER"/>
  <p:tag name="ID" val="553516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OTHERS"/>
  <p:tag name="ID" val="5535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ENTRY"/>
  <p:tag name="ID" val="553516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NUMBER"/>
  <p:tag name="ID" val="553516"/>
  <p:tag name="MH_ORDER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OTHERS"/>
  <p:tag name="ID" val="5535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OTHERS"/>
  <p:tag name="ID" val="55351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NUMBER"/>
  <p:tag name="ID" val="553516"/>
  <p:tag name="MH_ORDER" val="NUMB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OTHERS"/>
  <p:tag name="ID" val="553516"/>
  <p:tag name="MH_ORDER" val="NUMB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OTHERS"/>
  <p:tag name="ID" val="553516"/>
  <p:tag name="MH_ORDER" val="NUMB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OTHERS"/>
  <p:tag name="ID" val="553516"/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TITLE"/>
  <p:tag name="ID" val="55351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OTHERS"/>
  <p:tag name="ID" val="55351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683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679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OTHERS"/>
  <p:tag name="ID" val="55351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NUMBER"/>
  <p:tag name="ID" val="553516"/>
  <p:tag name="MH_ORDER" val="NUMB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OTHERS"/>
  <p:tag name="ID" val="553516"/>
  <p:tag name="MH_ORDER" val="NUMB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OTHERS"/>
  <p:tag name="ID" val="553516"/>
  <p:tag name="MH_ORDER" val="NUMB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TITLE"/>
  <p:tag name="ID" val="5535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ENTRY"/>
  <p:tag name="ID" val="553516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OTHERS"/>
  <p:tag name="ID" val="55351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121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OTHERS"/>
  <p:tag name="ID" val="55351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NUMBER"/>
  <p:tag name="ID" val="553516"/>
  <p:tag name="MH_ORDER" val="NUMB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OTHERS"/>
  <p:tag name="ID" val="553516"/>
  <p:tag name="MH_ORDER" val="NUMB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OTHERS"/>
  <p:tag name="ID" val="553516"/>
  <p:tag name="MH_ORDER" val="NUMB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TITLE"/>
  <p:tag name="ID" val="55351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OTHERS"/>
  <p:tag name="ID" val="55351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367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NUMBER"/>
  <p:tag name="ID" val="553516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OTHERS"/>
  <p:tag name="ID" val="55351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NUMBER"/>
  <p:tag name="ID" val="553516"/>
  <p:tag name="MH_ORDER" val="NUMB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OTHERS"/>
  <p:tag name="ID" val="553516"/>
  <p:tag name="MH_ORDER" val="NUMB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OTHERS"/>
  <p:tag name="ID" val="553516"/>
  <p:tag name="MH_ORDER" val="NUMB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TITLE"/>
  <p:tag name="ID" val="55351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OTHERS"/>
  <p:tag name="ID" val="55351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364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120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OTHERS"/>
  <p:tag name="ID" val="5535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ENTRY"/>
  <p:tag name="ID" val="553516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NUMBER"/>
  <p:tag name="ID" val="553516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OTHERS"/>
  <p:tag name="ID" val="5535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94742"/>
  <p:tag name="MH_LIBRARY" val="CONTENTS"/>
  <p:tag name="MH_TYPE" val="ENTRY"/>
  <p:tag name="ID" val="553516"/>
  <p:tag name="MH_ORDER" val="3"/>
</p:tagLst>
</file>

<file path=ppt/theme/theme1.xml><?xml version="1.0" encoding="utf-8"?>
<a:theme xmlns:a="http://schemas.openxmlformats.org/drawingml/2006/main" name="摄图网699PIC​​">
  <a:themeElements>
    <a:clrScheme name="Office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6C6FD3"/>
      </a:accent1>
      <a:accent2>
        <a:srgbClr val="597FEF"/>
      </a:accent2>
      <a:accent3>
        <a:srgbClr val="4568CA"/>
      </a:accent3>
      <a:accent4>
        <a:srgbClr val="52C0CE"/>
      </a:accent4>
      <a:accent5>
        <a:srgbClr val="CB8CCC"/>
      </a:accent5>
      <a:accent6>
        <a:srgbClr val="6266CA"/>
      </a:accent6>
      <a:hlink>
        <a:srgbClr val="4472C4"/>
      </a:hlink>
      <a:folHlink>
        <a:srgbClr val="BFBFBF"/>
      </a:folHlink>
    </a:clrScheme>
    <a:fontScheme name="rpbbcjdh">
      <a:majorFont>
        <a:latin typeface="iekie cukaiti"/>
        <a:ea typeface="iekie cukaiti"/>
        <a:cs typeface=""/>
      </a:majorFont>
      <a:minorFont>
        <a:latin typeface="iekie cukaiti"/>
        <a:ea typeface="iekie cu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4"/>
    </a:dk2>
    <a:lt2>
      <a:srgbClr val="F0F0F0"/>
    </a:lt2>
    <a:accent1>
      <a:srgbClr val="6C6FD3"/>
    </a:accent1>
    <a:accent2>
      <a:srgbClr val="597FEF"/>
    </a:accent2>
    <a:accent3>
      <a:srgbClr val="4568CA"/>
    </a:accent3>
    <a:accent4>
      <a:srgbClr val="52C0CE"/>
    </a:accent4>
    <a:accent5>
      <a:srgbClr val="CB8CCC"/>
    </a:accent5>
    <a:accent6>
      <a:srgbClr val="6266CA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4"/>
    </a:dk2>
    <a:lt2>
      <a:srgbClr val="F0F0F0"/>
    </a:lt2>
    <a:accent1>
      <a:srgbClr val="6C6FD3"/>
    </a:accent1>
    <a:accent2>
      <a:srgbClr val="597FEF"/>
    </a:accent2>
    <a:accent3>
      <a:srgbClr val="4568CA"/>
    </a:accent3>
    <a:accent4>
      <a:srgbClr val="52C0CE"/>
    </a:accent4>
    <a:accent5>
      <a:srgbClr val="CB8CCC"/>
    </a:accent5>
    <a:accent6>
      <a:srgbClr val="6266CA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4"/>
    </a:dk2>
    <a:lt2>
      <a:srgbClr val="F0F0F0"/>
    </a:lt2>
    <a:accent1>
      <a:srgbClr val="6C6FD3"/>
    </a:accent1>
    <a:accent2>
      <a:srgbClr val="597FEF"/>
    </a:accent2>
    <a:accent3>
      <a:srgbClr val="4568CA"/>
    </a:accent3>
    <a:accent4>
      <a:srgbClr val="52C0CE"/>
    </a:accent4>
    <a:accent5>
      <a:srgbClr val="CB8CCC"/>
    </a:accent5>
    <a:accent6>
      <a:srgbClr val="6266CA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4"/>
    </a:dk2>
    <a:lt2>
      <a:srgbClr val="F0F0F0"/>
    </a:lt2>
    <a:accent1>
      <a:srgbClr val="6C6FD3"/>
    </a:accent1>
    <a:accent2>
      <a:srgbClr val="597FEF"/>
    </a:accent2>
    <a:accent3>
      <a:srgbClr val="4568CA"/>
    </a:accent3>
    <a:accent4>
      <a:srgbClr val="52C0CE"/>
    </a:accent4>
    <a:accent5>
      <a:srgbClr val="CB8CCC"/>
    </a:accent5>
    <a:accent6>
      <a:srgbClr val="6266CA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4"/>
    </a:dk2>
    <a:lt2>
      <a:srgbClr val="F0F0F0"/>
    </a:lt2>
    <a:accent1>
      <a:srgbClr val="6C6FD3"/>
    </a:accent1>
    <a:accent2>
      <a:srgbClr val="597FEF"/>
    </a:accent2>
    <a:accent3>
      <a:srgbClr val="4568CA"/>
    </a:accent3>
    <a:accent4>
      <a:srgbClr val="52C0CE"/>
    </a:accent4>
    <a:accent5>
      <a:srgbClr val="CB8CCC"/>
    </a:accent5>
    <a:accent6>
      <a:srgbClr val="6266CA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4"/>
    </a:dk2>
    <a:lt2>
      <a:srgbClr val="F0F0F0"/>
    </a:lt2>
    <a:accent1>
      <a:srgbClr val="6C6FD3"/>
    </a:accent1>
    <a:accent2>
      <a:srgbClr val="597FEF"/>
    </a:accent2>
    <a:accent3>
      <a:srgbClr val="4568CA"/>
    </a:accent3>
    <a:accent4>
      <a:srgbClr val="52C0CE"/>
    </a:accent4>
    <a:accent5>
      <a:srgbClr val="CB8CCC"/>
    </a:accent5>
    <a:accent6>
      <a:srgbClr val="6266CA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4"/>
    </a:dk2>
    <a:lt2>
      <a:srgbClr val="F0F0F0"/>
    </a:lt2>
    <a:accent1>
      <a:srgbClr val="6C6FD3"/>
    </a:accent1>
    <a:accent2>
      <a:srgbClr val="597FEF"/>
    </a:accent2>
    <a:accent3>
      <a:srgbClr val="4568CA"/>
    </a:accent3>
    <a:accent4>
      <a:srgbClr val="52C0CE"/>
    </a:accent4>
    <a:accent5>
      <a:srgbClr val="CB8CCC"/>
    </a:accent5>
    <a:accent6>
      <a:srgbClr val="6266CA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790</Words>
  <Application>Microsoft Office PowerPoint</Application>
  <PresentationFormat>宽屏</PresentationFormat>
  <Paragraphs>168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iekie cukaiti</vt:lpstr>
      <vt:lpstr>inpin heiti</vt:lpstr>
      <vt:lpstr>等线</vt:lpstr>
      <vt:lpstr>Arial</vt:lpstr>
      <vt:lpstr>摄图网699PIC​​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23</dc:title>
  <dc:creator>摄图网699PIC</dc:creator>
  <cp:lastModifiedBy>你将 就</cp:lastModifiedBy>
  <cp:revision>30</cp:revision>
  <dcterms:created xsi:type="dcterms:W3CDTF">2019-08-07T14:12:06Z</dcterms:created>
  <dcterms:modified xsi:type="dcterms:W3CDTF">2019-08-08T15:53:07Z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2052-1.3.1.1688</vt:lpwstr>
  </property>
</Properties>
</file>